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7" r:id="rId2"/>
    <p:sldId id="258" r:id="rId3"/>
    <p:sldId id="259" r:id="rId4"/>
    <p:sldId id="306" r:id="rId5"/>
    <p:sldId id="309" r:id="rId6"/>
    <p:sldId id="305" r:id="rId7"/>
    <p:sldId id="331" r:id="rId8"/>
    <p:sldId id="360" r:id="rId9"/>
    <p:sldId id="361" r:id="rId10"/>
    <p:sldId id="362" r:id="rId11"/>
    <p:sldId id="363" r:id="rId12"/>
    <p:sldId id="364" r:id="rId13"/>
    <p:sldId id="351" r:id="rId14"/>
    <p:sldId id="338" r:id="rId15"/>
    <p:sldId id="318" r:id="rId16"/>
    <p:sldId id="319" r:id="rId17"/>
    <p:sldId id="302" r:id="rId18"/>
    <p:sldId id="345" r:id="rId19"/>
    <p:sldId id="346" r:id="rId20"/>
    <p:sldId id="359" r:id="rId21"/>
    <p:sldId id="277" r:id="rId22"/>
    <p:sldId id="278" r:id="rId23"/>
    <p:sldId id="320" r:id="rId24"/>
    <p:sldId id="280" r:id="rId25"/>
    <p:sldId id="281" r:id="rId26"/>
    <p:sldId id="285" r:id="rId27"/>
    <p:sldId id="347" r:id="rId28"/>
    <p:sldId id="356" r:id="rId29"/>
    <p:sldId id="365" r:id="rId30"/>
    <p:sldId id="282" r:id="rId31"/>
    <p:sldId id="286" r:id="rId32"/>
    <p:sldId id="287" r:id="rId33"/>
    <p:sldId id="288" r:id="rId34"/>
    <p:sldId id="372" r:id="rId35"/>
    <p:sldId id="366" r:id="rId36"/>
    <p:sldId id="290" r:id="rId37"/>
    <p:sldId id="367" r:id="rId38"/>
    <p:sldId id="370" r:id="rId39"/>
    <p:sldId id="368" r:id="rId40"/>
    <p:sldId id="369" r:id="rId41"/>
    <p:sldId id="289" r:id="rId42"/>
    <p:sldId id="292" r:id="rId43"/>
    <p:sldId id="371" r:id="rId44"/>
    <p:sldId id="357" r:id="rId45"/>
    <p:sldId id="350" r:id="rId46"/>
    <p:sldId id="325" r:id="rId47"/>
    <p:sldId id="326" r:id="rId48"/>
    <p:sldId id="328" r:id="rId49"/>
    <p:sldId id="298" r:id="rId50"/>
    <p:sldId id="299" r:id="rId51"/>
    <p:sldId id="330" r:id="rId52"/>
    <p:sldId id="275" r:id="rId5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FA2004-A089-4756-4666-4D2B07E90188}" name="Lissa Powell" initials="LP" userId="S::powelll@nasfaa.org::ee691c9a-30d0-455b-b688-add8285ac695" providerId="AD"/>
  <p188:author id="{A0029B77-A3A9-4ECA-1C35-CBED6991565B}" name="Sarah Austin" initials="SA" userId="S::austins@nasfaa.org::94a25384-544c-49b2-a8db-09c9d094886c" providerId="AD"/>
  <p188:author id="{846D7C99-9693-0A3B-CFBC-F6F58D3D14F5}" name="Debra La Grone" initials="DLG" userId="S::lagroned@nasfaa.org::8ae4e4ee-2b87-428c-a5cd-b11307ef7362" providerId="AD"/>
  <p188:author id="{5313F0DF-1D2B-833B-2DC5-1CD1488D26F5}" name="Norma Robinson" initials="NR" userId="S::robinsonn@nasfaa.org::d5752999-feb1-4e81-9398-58af882d5e2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nie McCormick" initials="CM" lastIdx="2" clrIdx="0"/>
  <p:cmAuthor id="7" name="Eunice Powell" initials="EP" lastIdx="1" clrIdx="7">
    <p:extLst>
      <p:ext uri="{19B8F6BF-5375-455C-9EA6-DF929625EA0E}">
        <p15:presenceInfo xmlns:p15="http://schemas.microsoft.com/office/powerpoint/2012/main" userId="S-1-5-21-530780909-28726180-930774774-15790" providerId="AD"/>
      </p:ext>
    </p:extLst>
  </p:cmAuthor>
  <p:cmAuthor id="1" name="Debra LaGrone" initials="DL" lastIdx="1" clrIdx="1"/>
  <p:cmAuthor id="2" name="Susan Shogren" initials="SS" lastIdx="13" clrIdx="2"/>
  <p:cmAuthor id="3" name="Debra LaGrone" initials="DRL" lastIdx="1" clrIdx="3"/>
  <p:cmAuthor id="4" name="Debra La Grone" initials="DLG" lastIdx="9" clrIdx="4">
    <p:extLst>
      <p:ext uri="{19B8F6BF-5375-455C-9EA6-DF929625EA0E}">
        <p15:presenceInfo xmlns:p15="http://schemas.microsoft.com/office/powerpoint/2012/main" userId="S-1-5-21-530780909-28726180-930774774-35379" providerId="AD"/>
      </p:ext>
    </p:extLst>
  </p:cmAuthor>
  <p:cmAuthor id="5" name="Debra La Grone" initials="DLG [2]" lastIdx="30" clrIdx="5">
    <p:extLst>
      <p:ext uri="{19B8F6BF-5375-455C-9EA6-DF929625EA0E}">
        <p15:presenceInfo xmlns:p15="http://schemas.microsoft.com/office/powerpoint/2012/main" userId="S::lagroned@nasfaa.org::8ae4e4ee-2b87-428c-a5cd-b11307ef7362" providerId="AD"/>
      </p:ext>
    </p:extLst>
  </p:cmAuthor>
  <p:cmAuthor id="6" name="Lissa Powell" initials="LP" lastIdx="26" clrIdx="6">
    <p:extLst>
      <p:ext uri="{19B8F6BF-5375-455C-9EA6-DF929625EA0E}">
        <p15:presenceInfo xmlns:p15="http://schemas.microsoft.com/office/powerpoint/2012/main" userId="S-1-5-21-530780909-28726180-930774774-388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7D"/>
    <a:srgbClr val="6DBE4B"/>
    <a:srgbClr val="DE7E26"/>
    <a:srgbClr val="B94197"/>
    <a:srgbClr val="58595B"/>
    <a:srgbClr val="C54FAF"/>
    <a:srgbClr val="005B99"/>
    <a:srgbClr val="007CA8"/>
    <a:srgbClr val="F4EE00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40" autoAdjust="0"/>
    <p:restoredTop sz="94660"/>
  </p:normalViewPr>
  <p:slideViewPr>
    <p:cSldViewPr>
      <p:cViewPr varScale="1">
        <p:scale>
          <a:sx n="72" d="100"/>
          <a:sy n="72" d="100"/>
        </p:scale>
        <p:origin x="5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318"/>
    </p:cViewPr>
  </p:sorterViewPr>
  <p:notesViewPr>
    <p:cSldViewPr>
      <p:cViewPr varScale="1">
        <p:scale>
          <a:sx n="75" d="100"/>
          <a:sy n="75" d="100"/>
        </p:scale>
        <p:origin x="3738" y="5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8/10/relationships/authors" Target="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3228E-44F6-48AA-BDA5-8804D7CAD0C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F68B7A3-6A4D-4B54-9FE7-8DD61A7CADE1}">
      <dgm:prSet phldrT="[Text]"/>
      <dgm:spPr>
        <a:solidFill>
          <a:srgbClr val="6DBE4B"/>
        </a:solidFill>
      </dgm:spPr>
      <dgm:t>
        <a:bodyPr/>
        <a:lstStyle/>
        <a:p>
          <a:pPr marL="0" indent="0"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7E20ED66-AC12-4D8E-93F7-8191E956654B}" type="parTrans" cxnId="{1C298667-9058-4AFD-9B7D-02B8F6F76E6E}">
      <dgm:prSet/>
      <dgm:spPr/>
      <dgm:t>
        <a:bodyPr/>
        <a:lstStyle/>
        <a:p>
          <a:endParaRPr lang="en-US"/>
        </a:p>
      </dgm:t>
    </dgm:pt>
    <dgm:pt modelId="{4E4F07CC-7A43-412E-8E68-BAE931981821}" type="sibTrans" cxnId="{1C298667-9058-4AFD-9B7D-02B8F6F76E6E}">
      <dgm:prSet/>
      <dgm:spPr/>
      <dgm:t>
        <a:bodyPr/>
        <a:lstStyle/>
        <a:p>
          <a:endParaRPr lang="en-US"/>
        </a:p>
      </dgm:t>
    </dgm:pt>
    <dgm:pt modelId="{682A8F05-7D8B-4AC1-9CFF-F61E56957BBB}">
      <dgm:prSet phldrT="[Text]"/>
      <dgm:spPr>
        <a:solidFill>
          <a:srgbClr val="004E7D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785407CD-398C-4E55-9F45-95581E2798CD}" type="parTrans" cxnId="{875622C8-17B2-4ED7-83CF-24308F7902F8}">
      <dgm:prSet/>
      <dgm:spPr/>
      <dgm:t>
        <a:bodyPr/>
        <a:lstStyle/>
        <a:p>
          <a:endParaRPr lang="en-US"/>
        </a:p>
      </dgm:t>
    </dgm:pt>
    <dgm:pt modelId="{F93C58AD-730C-49D9-BA66-89158FB0F987}" type="sibTrans" cxnId="{875622C8-17B2-4ED7-83CF-24308F7902F8}">
      <dgm:prSet/>
      <dgm:spPr/>
      <dgm:t>
        <a:bodyPr/>
        <a:lstStyle/>
        <a:p>
          <a:endParaRPr lang="en-US"/>
        </a:p>
      </dgm:t>
    </dgm:pt>
    <dgm:pt modelId="{DC530D26-CA37-4212-886E-04FB28979D9E}">
      <dgm:prSet phldrT="[Text]"/>
      <dgm:spPr>
        <a:solidFill>
          <a:srgbClr val="B94197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580B8DFB-8F04-47EF-9A8E-2A616877A50B}" type="parTrans" cxnId="{D8023A30-79FA-41A1-A12F-BD4EFD49287A}">
      <dgm:prSet/>
      <dgm:spPr/>
      <dgm:t>
        <a:bodyPr/>
        <a:lstStyle/>
        <a:p>
          <a:endParaRPr lang="en-US"/>
        </a:p>
      </dgm:t>
    </dgm:pt>
    <dgm:pt modelId="{4C896F4D-BF7C-404A-8CEB-CE5C6535FA00}" type="sibTrans" cxnId="{D8023A30-79FA-41A1-A12F-BD4EFD49287A}">
      <dgm:prSet/>
      <dgm:spPr/>
      <dgm:t>
        <a:bodyPr/>
        <a:lstStyle/>
        <a:p>
          <a:endParaRPr lang="en-US"/>
        </a:p>
      </dgm:t>
    </dgm:pt>
    <dgm:pt modelId="{2ED1C108-D4C5-44B4-8382-89378080E128}">
      <dgm:prSet phldrT="[Text]"/>
      <dgm:spPr>
        <a:solidFill>
          <a:srgbClr val="DE7E26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EC0C1072-F167-49A3-B77E-46DDA35C39AE}" type="parTrans" cxnId="{2D8129EA-FD72-4E87-891E-66AA8F156A42}">
      <dgm:prSet/>
      <dgm:spPr/>
      <dgm:t>
        <a:bodyPr/>
        <a:lstStyle/>
        <a:p>
          <a:endParaRPr lang="en-US"/>
        </a:p>
      </dgm:t>
    </dgm:pt>
    <dgm:pt modelId="{5C2F60CB-4FC2-461B-AD44-2CF82B43AC96}" type="sibTrans" cxnId="{2D8129EA-FD72-4E87-891E-66AA8F156A42}">
      <dgm:prSet/>
      <dgm:spPr/>
      <dgm:t>
        <a:bodyPr/>
        <a:lstStyle/>
        <a:p>
          <a:endParaRPr lang="en-US"/>
        </a:p>
      </dgm:t>
    </dgm:pt>
    <dgm:pt modelId="{AF025E32-9831-4BD8-B3C2-347098364BA7}" type="pres">
      <dgm:prSet presAssocID="{3DF3228E-44F6-48AA-BDA5-8804D7CAD0C2}" presName="compositeShape" presStyleCnt="0">
        <dgm:presLayoutVars>
          <dgm:chMax val="7"/>
          <dgm:dir/>
          <dgm:resizeHandles val="exact"/>
        </dgm:presLayoutVars>
      </dgm:prSet>
      <dgm:spPr/>
    </dgm:pt>
    <dgm:pt modelId="{0F806ED3-8967-4A1C-9E7A-44FDF5590D78}" type="pres">
      <dgm:prSet presAssocID="{3DF3228E-44F6-48AA-BDA5-8804D7CAD0C2}" presName="wedge1" presStyleLbl="node1" presStyleIdx="0" presStyleCnt="4" custScaleX="101883" custScaleY="101341" custLinFactNeighborX="-5145" custLinFactNeighborY="4673"/>
      <dgm:spPr/>
    </dgm:pt>
    <dgm:pt modelId="{BDBC445D-9F22-43BE-9DE0-B4867C100CC5}" type="pres">
      <dgm:prSet presAssocID="{3DF3228E-44F6-48AA-BDA5-8804D7CAD0C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4618673-05F8-4D88-BC03-2C7CBDB687DA}" type="pres">
      <dgm:prSet presAssocID="{3DF3228E-44F6-48AA-BDA5-8804D7CAD0C2}" presName="wedge2" presStyleLbl="node1" presStyleIdx="1" presStyleCnt="4"/>
      <dgm:spPr/>
    </dgm:pt>
    <dgm:pt modelId="{A102E50C-A2E0-4DD2-BAFB-5FFF4EF09F78}" type="pres">
      <dgm:prSet presAssocID="{3DF3228E-44F6-48AA-BDA5-8804D7CAD0C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7203243-5DEB-4E3D-909D-180D70D4E8F3}" type="pres">
      <dgm:prSet presAssocID="{3DF3228E-44F6-48AA-BDA5-8804D7CAD0C2}" presName="wedge3" presStyleLbl="node1" presStyleIdx="2" presStyleCnt="4"/>
      <dgm:spPr/>
    </dgm:pt>
    <dgm:pt modelId="{9654E459-7EE4-4272-BCAD-FECD9E331C69}" type="pres">
      <dgm:prSet presAssocID="{3DF3228E-44F6-48AA-BDA5-8804D7CAD0C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44DDE9C-41E0-4E26-AB1E-6786C80CB3B8}" type="pres">
      <dgm:prSet presAssocID="{3DF3228E-44F6-48AA-BDA5-8804D7CAD0C2}" presName="wedge4" presStyleLbl="node1" presStyleIdx="3" presStyleCnt="4"/>
      <dgm:spPr/>
    </dgm:pt>
    <dgm:pt modelId="{6056FF9D-BAF8-42AA-85EF-07C024F02046}" type="pres">
      <dgm:prSet presAssocID="{3DF3228E-44F6-48AA-BDA5-8804D7CAD0C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BD76102-E049-432D-BF41-6564802E32F2}" type="presOf" srcId="{682A8F05-7D8B-4AC1-9CFF-F61E56957BBB}" destId="{A102E50C-A2E0-4DD2-BAFB-5FFF4EF09F78}" srcOrd="1" destOrd="0" presId="urn:microsoft.com/office/officeart/2005/8/layout/chart3"/>
    <dgm:cxn modelId="{BBF18C04-4BEF-4AB8-B51A-3F7087F15881}" type="presOf" srcId="{682A8F05-7D8B-4AC1-9CFF-F61E56957BBB}" destId="{44618673-05F8-4D88-BC03-2C7CBDB687DA}" srcOrd="0" destOrd="0" presId="urn:microsoft.com/office/officeart/2005/8/layout/chart3"/>
    <dgm:cxn modelId="{28E08A20-621F-4F0E-B10A-DEA11B406C98}" type="presOf" srcId="{6F68B7A3-6A4D-4B54-9FE7-8DD61A7CADE1}" destId="{0F806ED3-8967-4A1C-9E7A-44FDF5590D78}" srcOrd="0" destOrd="0" presId="urn:microsoft.com/office/officeart/2005/8/layout/chart3"/>
    <dgm:cxn modelId="{D8023A30-79FA-41A1-A12F-BD4EFD49287A}" srcId="{3DF3228E-44F6-48AA-BDA5-8804D7CAD0C2}" destId="{DC530D26-CA37-4212-886E-04FB28979D9E}" srcOrd="3" destOrd="0" parTransId="{580B8DFB-8F04-47EF-9A8E-2A616877A50B}" sibTransId="{4C896F4D-BF7C-404A-8CEB-CE5C6535FA00}"/>
    <dgm:cxn modelId="{D8158D61-DA8A-476D-AE3F-3BA58C18E1CB}" type="presOf" srcId="{6F68B7A3-6A4D-4B54-9FE7-8DD61A7CADE1}" destId="{BDBC445D-9F22-43BE-9DE0-B4867C100CC5}" srcOrd="1" destOrd="0" presId="urn:microsoft.com/office/officeart/2005/8/layout/chart3"/>
    <dgm:cxn modelId="{1C298667-9058-4AFD-9B7D-02B8F6F76E6E}" srcId="{3DF3228E-44F6-48AA-BDA5-8804D7CAD0C2}" destId="{6F68B7A3-6A4D-4B54-9FE7-8DD61A7CADE1}" srcOrd="0" destOrd="0" parTransId="{7E20ED66-AC12-4D8E-93F7-8191E956654B}" sibTransId="{4E4F07CC-7A43-412E-8E68-BAE931981821}"/>
    <dgm:cxn modelId="{8BB90355-69CE-4400-8CC6-5F9B46B194AB}" type="presOf" srcId="{3DF3228E-44F6-48AA-BDA5-8804D7CAD0C2}" destId="{AF025E32-9831-4BD8-B3C2-347098364BA7}" srcOrd="0" destOrd="0" presId="urn:microsoft.com/office/officeart/2005/8/layout/chart3"/>
    <dgm:cxn modelId="{67146D55-D195-412D-B44F-A3537F03324D}" type="presOf" srcId="{DC530D26-CA37-4212-886E-04FB28979D9E}" destId="{144DDE9C-41E0-4E26-AB1E-6786C80CB3B8}" srcOrd="0" destOrd="0" presId="urn:microsoft.com/office/officeart/2005/8/layout/chart3"/>
    <dgm:cxn modelId="{C86A5B8F-6C1D-4C96-9E88-7C7636AAA1C0}" type="presOf" srcId="{DC530D26-CA37-4212-886E-04FB28979D9E}" destId="{6056FF9D-BAF8-42AA-85EF-07C024F02046}" srcOrd="1" destOrd="0" presId="urn:microsoft.com/office/officeart/2005/8/layout/chart3"/>
    <dgm:cxn modelId="{875622C8-17B2-4ED7-83CF-24308F7902F8}" srcId="{3DF3228E-44F6-48AA-BDA5-8804D7CAD0C2}" destId="{682A8F05-7D8B-4AC1-9CFF-F61E56957BBB}" srcOrd="1" destOrd="0" parTransId="{785407CD-398C-4E55-9F45-95581E2798CD}" sibTransId="{F93C58AD-730C-49D9-BA66-89158FB0F987}"/>
    <dgm:cxn modelId="{D60DEECB-9486-465C-9DE4-74D5B25E28FC}" type="presOf" srcId="{2ED1C108-D4C5-44B4-8382-89378080E128}" destId="{97203243-5DEB-4E3D-909D-180D70D4E8F3}" srcOrd="0" destOrd="0" presId="urn:microsoft.com/office/officeart/2005/8/layout/chart3"/>
    <dgm:cxn modelId="{354A0FD2-782B-40F4-B864-096A1BA375E1}" type="presOf" srcId="{2ED1C108-D4C5-44B4-8382-89378080E128}" destId="{9654E459-7EE4-4272-BCAD-FECD9E331C69}" srcOrd="1" destOrd="0" presId="urn:microsoft.com/office/officeart/2005/8/layout/chart3"/>
    <dgm:cxn modelId="{2D8129EA-FD72-4E87-891E-66AA8F156A42}" srcId="{3DF3228E-44F6-48AA-BDA5-8804D7CAD0C2}" destId="{2ED1C108-D4C5-44B4-8382-89378080E128}" srcOrd="2" destOrd="0" parTransId="{EC0C1072-F167-49A3-B77E-46DDA35C39AE}" sibTransId="{5C2F60CB-4FC2-461B-AD44-2CF82B43AC96}"/>
    <dgm:cxn modelId="{A6CE5246-D473-4F59-AB91-9C6798279878}" type="presParOf" srcId="{AF025E32-9831-4BD8-B3C2-347098364BA7}" destId="{0F806ED3-8967-4A1C-9E7A-44FDF5590D78}" srcOrd="0" destOrd="0" presId="urn:microsoft.com/office/officeart/2005/8/layout/chart3"/>
    <dgm:cxn modelId="{3E63D9D5-DA9C-4534-A141-FD5E15E35B0A}" type="presParOf" srcId="{AF025E32-9831-4BD8-B3C2-347098364BA7}" destId="{BDBC445D-9F22-43BE-9DE0-B4867C100CC5}" srcOrd="1" destOrd="0" presId="urn:microsoft.com/office/officeart/2005/8/layout/chart3"/>
    <dgm:cxn modelId="{D2A9FA80-E337-481A-BCB2-AD5FDFC2F3BE}" type="presParOf" srcId="{AF025E32-9831-4BD8-B3C2-347098364BA7}" destId="{44618673-05F8-4D88-BC03-2C7CBDB687DA}" srcOrd="2" destOrd="0" presId="urn:microsoft.com/office/officeart/2005/8/layout/chart3"/>
    <dgm:cxn modelId="{FE4D9A4C-15E5-4B91-BDC2-BE613B32BB81}" type="presParOf" srcId="{AF025E32-9831-4BD8-B3C2-347098364BA7}" destId="{A102E50C-A2E0-4DD2-BAFB-5FFF4EF09F78}" srcOrd="3" destOrd="0" presId="urn:microsoft.com/office/officeart/2005/8/layout/chart3"/>
    <dgm:cxn modelId="{1EE4E39E-6CD2-4E50-A327-8FF59BA9F3F8}" type="presParOf" srcId="{AF025E32-9831-4BD8-B3C2-347098364BA7}" destId="{97203243-5DEB-4E3D-909D-180D70D4E8F3}" srcOrd="4" destOrd="0" presId="urn:microsoft.com/office/officeart/2005/8/layout/chart3"/>
    <dgm:cxn modelId="{9DFEB361-D1BA-4FE9-B582-5E0333E64E7A}" type="presParOf" srcId="{AF025E32-9831-4BD8-B3C2-347098364BA7}" destId="{9654E459-7EE4-4272-BCAD-FECD9E331C69}" srcOrd="5" destOrd="0" presId="urn:microsoft.com/office/officeart/2005/8/layout/chart3"/>
    <dgm:cxn modelId="{C5A69F01-BE7A-41FF-BC53-B2EBD43E0CBC}" type="presParOf" srcId="{AF025E32-9831-4BD8-B3C2-347098364BA7}" destId="{144DDE9C-41E0-4E26-AB1E-6786C80CB3B8}" srcOrd="6" destOrd="0" presId="urn:microsoft.com/office/officeart/2005/8/layout/chart3"/>
    <dgm:cxn modelId="{5AC17278-A3AC-4FDC-AC5E-26A2398A62DC}" type="presParOf" srcId="{AF025E32-9831-4BD8-B3C2-347098364BA7}" destId="{6056FF9D-BAF8-42AA-85EF-07C024F0204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6F56BE6-B13A-49F2-9FE6-05D7EBE0FE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28F46B-C49C-4555-8321-0FB8E1A4888F}">
      <dgm:prSet custT="1"/>
      <dgm:spPr>
        <a:solidFill>
          <a:srgbClr val="B94197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Foundations, businesses, churches, civic,</a:t>
          </a:r>
          <a:b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and charitable organizations</a:t>
          </a:r>
        </a:p>
      </dgm:t>
    </dgm:pt>
    <dgm:pt modelId="{7F866F8A-8B65-4C5B-9C59-2C14D6462F27}" type="parTrans" cxnId="{B9583FB3-DC8F-49EE-938D-F552E91D428E}">
      <dgm:prSet/>
      <dgm:spPr/>
      <dgm:t>
        <a:bodyPr/>
        <a:lstStyle/>
        <a:p>
          <a:endParaRPr lang="en-US"/>
        </a:p>
      </dgm:t>
    </dgm:pt>
    <dgm:pt modelId="{7FDBE478-646F-43CE-9E0C-81C58822F9E3}" type="sibTrans" cxnId="{B9583FB3-DC8F-49EE-938D-F552E91D428E}">
      <dgm:prSet/>
      <dgm:spPr/>
      <dgm:t>
        <a:bodyPr/>
        <a:lstStyle/>
        <a:p>
          <a:endParaRPr lang="en-US"/>
        </a:p>
      </dgm:t>
    </dgm:pt>
    <dgm:pt modelId="{82C81F24-574C-4A36-8880-365387949A0B}">
      <dgm:prSet custT="1"/>
      <dgm:spPr>
        <a:solidFill>
          <a:srgbClr val="B94197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Deadlines and applications procedures vary</a:t>
          </a:r>
        </a:p>
      </dgm:t>
    </dgm:pt>
    <dgm:pt modelId="{C1F6A6DA-118D-487C-BC6D-8A617C03D83A}" type="parTrans" cxnId="{181C45F6-DBA9-4FBA-9A60-7F6EF746C494}">
      <dgm:prSet/>
      <dgm:spPr/>
      <dgm:t>
        <a:bodyPr/>
        <a:lstStyle/>
        <a:p>
          <a:endParaRPr lang="en-US"/>
        </a:p>
      </dgm:t>
    </dgm:pt>
    <dgm:pt modelId="{995CA235-E8EA-4D3A-9EA3-595F3018FA98}" type="sibTrans" cxnId="{181C45F6-DBA9-4FBA-9A60-7F6EF746C494}">
      <dgm:prSet/>
      <dgm:spPr/>
      <dgm:t>
        <a:bodyPr/>
        <a:lstStyle/>
        <a:p>
          <a:endParaRPr lang="en-US"/>
        </a:p>
      </dgm:t>
    </dgm:pt>
    <dgm:pt modelId="{23912EF5-A8E8-4A71-AD84-ED3AA8E7FF94}">
      <dgm:prSet custT="1"/>
      <dgm:spPr>
        <a:solidFill>
          <a:srgbClr val="B94197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Begin researching private sources early</a:t>
          </a:r>
        </a:p>
      </dgm:t>
    </dgm:pt>
    <dgm:pt modelId="{87FDBF7C-B1E8-46E1-9DF6-C8C908F04DF9}" type="parTrans" cxnId="{6498A5A6-2AEB-4340-87E6-0B0BDBCE3627}">
      <dgm:prSet/>
      <dgm:spPr/>
      <dgm:t>
        <a:bodyPr/>
        <a:lstStyle/>
        <a:p>
          <a:endParaRPr lang="en-US"/>
        </a:p>
      </dgm:t>
    </dgm:pt>
    <dgm:pt modelId="{55DC4AD2-0F54-45A6-B310-A15F511C77BC}" type="sibTrans" cxnId="{6498A5A6-2AEB-4340-87E6-0B0BDBCE3627}">
      <dgm:prSet/>
      <dgm:spPr/>
      <dgm:t>
        <a:bodyPr/>
        <a:lstStyle/>
        <a:p>
          <a:endParaRPr lang="en-US"/>
        </a:p>
      </dgm:t>
    </dgm:pt>
    <dgm:pt modelId="{82B13EF8-D7C7-4152-8505-D01150203D7D}" type="pres">
      <dgm:prSet presAssocID="{A6F56BE6-B13A-49F2-9FE6-05D7EBE0FE12}" presName="linear" presStyleCnt="0">
        <dgm:presLayoutVars>
          <dgm:dir/>
          <dgm:animLvl val="lvl"/>
          <dgm:resizeHandles val="exact"/>
        </dgm:presLayoutVars>
      </dgm:prSet>
      <dgm:spPr/>
    </dgm:pt>
    <dgm:pt modelId="{4B23D49E-2ED8-4AD4-B622-7BE0F32F321D}" type="pres">
      <dgm:prSet presAssocID="{E428F46B-C49C-4555-8321-0FB8E1A4888F}" presName="parentLin" presStyleCnt="0"/>
      <dgm:spPr/>
    </dgm:pt>
    <dgm:pt modelId="{050186A9-C2F1-43DB-B041-3A1EC3F5CCA6}" type="pres">
      <dgm:prSet presAssocID="{E428F46B-C49C-4555-8321-0FB8E1A4888F}" presName="parentLeftMargin" presStyleLbl="node1" presStyleIdx="0" presStyleCnt="3"/>
      <dgm:spPr/>
    </dgm:pt>
    <dgm:pt modelId="{08BF9578-761B-4DF2-AF24-B14ECC4BF20B}" type="pres">
      <dgm:prSet presAssocID="{E428F46B-C49C-4555-8321-0FB8E1A4888F}" presName="parentText" presStyleLbl="node1" presStyleIdx="0" presStyleCnt="3" custScaleX="128951">
        <dgm:presLayoutVars>
          <dgm:chMax val="0"/>
          <dgm:bulletEnabled val="1"/>
        </dgm:presLayoutVars>
      </dgm:prSet>
      <dgm:spPr/>
    </dgm:pt>
    <dgm:pt modelId="{596AA650-662D-4CFC-B33F-659BF7E8CD7E}" type="pres">
      <dgm:prSet presAssocID="{E428F46B-C49C-4555-8321-0FB8E1A4888F}" presName="negativeSpace" presStyleCnt="0"/>
      <dgm:spPr/>
    </dgm:pt>
    <dgm:pt modelId="{1ADBB7A1-94BB-4CB2-A0E5-E64E0DE1D074}" type="pres">
      <dgm:prSet presAssocID="{E428F46B-C49C-4555-8321-0FB8E1A4888F}" presName="childText" presStyleLbl="conFgAcc1" presStyleIdx="0" presStyleCnt="3" custLinFactNeighborX="885">
        <dgm:presLayoutVars>
          <dgm:bulletEnabled val="1"/>
        </dgm:presLayoutVars>
      </dgm:prSet>
      <dgm:spPr/>
    </dgm:pt>
    <dgm:pt modelId="{3B9B6EBC-F1D8-496D-A30F-3E6A000B6B67}" type="pres">
      <dgm:prSet presAssocID="{7FDBE478-646F-43CE-9E0C-81C58822F9E3}" presName="spaceBetweenRectangles" presStyleCnt="0"/>
      <dgm:spPr/>
    </dgm:pt>
    <dgm:pt modelId="{BE2F5D4E-BBA6-4853-B942-3AA433A448B0}" type="pres">
      <dgm:prSet presAssocID="{82C81F24-574C-4A36-8880-365387949A0B}" presName="parentLin" presStyleCnt="0"/>
      <dgm:spPr/>
    </dgm:pt>
    <dgm:pt modelId="{85F7257E-BA98-430B-900A-64853F159001}" type="pres">
      <dgm:prSet presAssocID="{82C81F24-574C-4A36-8880-365387949A0B}" presName="parentLeftMargin" presStyleLbl="node1" presStyleIdx="0" presStyleCnt="3"/>
      <dgm:spPr/>
    </dgm:pt>
    <dgm:pt modelId="{A51398EB-5674-43A2-B85A-C15B3A897C11}" type="pres">
      <dgm:prSet presAssocID="{82C81F24-574C-4A36-8880-365387949A0B}" presName="parentText" presStyleLbl="node1" presStyleIdx="1" presStyleCnt="3" custScaleX="128951">
        <dgm:presLayoutVars>
          <dgm:chMax val="0"/>
          <dgm:bulletEnabled val="1"/>
        </dgm:presLayoutVars>
      </dgm:prSet>
      <dgm:spPr/>
    </dgm:pt>
    <dgm:pt modelId="{1CFBFF35-CBA4-44B3-ABB5-01CBADD2847D}" type="pres">
      <dgm:prSet presAssocID="{82C81F24-574C-4A36-8880-365387949A0B}" presName="negativeSpace" presStyleCnt="0"/>
      <dgm:spPr/>
    </dgm:pt>
    <dgm:pt modelId="{E8F38A3F-CBE3-473C-84A5-953BEABFC1C6}" type="pres">
      <dgm:prSet presAssocID="{82C81F24-574C-4A36-8880-365387949A0B}" presName="childText" presStyleLbl="conFgAcc1" presStyleIdx="1" presStyleCnt="3">
        <dgm:presLayoutVars>
          <dgm:bulletEnabled val="1"/>
        </dgm:presLayoutVars>
      </dgm:prSet>
      <dgm:spPr/>
    </dgm:pt>
    <dgm:pt modelId="{8DE2FDEC-73A8-47BA-8F12-08074A593A32}" type="pres">
      <dgm:prSet presAssocID="{995CA235-E8EA-4D3A-9EA3-595F3018FA98}" presName="spaceBetweenRectangles" presStyleCnt="0"/>
      <dgm:spPr/>
    </dgm:pt>
    <dgm:pt modelId="{8303AC56-4A55-4986-898B-A9FA750F4882}" type="pres">
      <dgm:prSet presAssocID="{23912EF5-A8E8-4A71-AD84-ED3AA8E7FF94}" presName="parentLin" presStyleCnt="0"/>
      <dgm:spPr/>
    </dgm:pt>
    <dgm:pt modelId="{00EEABC2-BDFA-4BB0-910F-AF28783A96B3}" type="pres">
      <dgm:prSet presAssocID="{23912EF5-A8E8-4A71-AD84-ED3AA8E7FF94}" presName="parentLeftMargin" presStyleLbl="node1" presStyleIdx="1" presStyleCnt="3"/>
      <dgm:spPr/>
    </dgm:pt>
    <dgm:pt modelId="{23F19194-6187-4C6F-BA65-E0AA07B13BAC}" type="pres">
      <dgm:prSet presAssocID="{23912EF5-A8E8-4A71-AD84-ED3AA8E7FF94}" presName="parentText" presStyleLbl="node1" presStyleIdx="2" presStyleCnt="3" custScaleX="128951">
        <dgm:presLayoutVars>
          <dgm:chMax val="0"/>
          <dgm:bulletEnabled val="1"/>
        </dgm:presLayoutVars>
      </dgm:prSet>
      <dgm:spPr/>
    </dgm:pt>
    <dgm:pt modelId="{AC58EBBB-0AFF-44EE-AD27-5E45DA07A93F}" type="pres">
      <dgm:prSet presAssocID="{23912EF5-A8E8-4A71-AD84-ED3AA8E7FF94}" presName="negativeSpace" presStyleCnt="0"/>
      <dgm:spPr/>
    </dgm:pt>
    <dgm:pt modelId="{4D806934-682E-475D-AD26-41467F256281}" type="pres">
      <dgm:prSet presAssocID="{23912EF5-A8E8-4A71-AD84-ED3AA8E7FF9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5DCAB4C-5BEA-4FAE-9AE7-BB5A8E84A5C9}" type="presOf" srcId="{23912EF5-A8E8-4A71-AD84-ED3AA8E7FF94}" destId="{00EEABC2-BDFA-4BB0-910F-AF28783A96B3}" srcOrd="0" destOrd="0" presId="urn:microsoft.com/office/officeart/2005/8/layout/list1"/>
    <dgm:cxn modelId="{5B1AA78E-2810-434A-BC29-7E697BC8B3AA}" type="presOf" srcId="{E428F46B-C49C-4555-8321-0FB8E1A4888F}" destId="{08BF9578-761B-4DF2-AF24-B14ECC4BF20B}" srcOrd="1" destOrd="0" presId="urn:microsoft.com/office/officeart/2005/8/layout/list1"/>
    <dgm:cxn modelId="{6498A5A6-2AEB-4340-87E6-0B0BDBCE3627}" srcId="{A6F56BE6-B13A-49F2-9FE6-05D7EBE0FE12}" destId="{23912EF5-A8E8-4A71-AD84-ED3AA8E7FF94}" srcOrd="2" destOrd="0" parTransId="{87FDBF7C-B1E8-46E1-9DF6-C8C908F04DF9}" sibTransId="{55DC4AD2-0F54-45A6-B310-A15F511C77BC}"/>
    <dgm:cxn modelId="{05332AA8-A01C-44C6-BBC1-67D369D4BEC2}" type="presOf" srcId="{A6F56BE6-B13A-49F2-9FE6-05D7EBE0FE12}" destId="{82B13EF8-D7C7-4152-8505-D01150203D7D}" srcOrd="0" destOrd="0" presId="urn:microsoft.com/office/officeart/2005/8/layout/list1"/>
    <dgm:cxn modelId="{B9583FB3-DC8F-49EE-938D-F552E91D428E}" srcId="{A6F56BE6-B13A-49F2-9FE6-05D7EBE0FE12}" destId="{E428F46B-C49C-4555-8321-0FB8E1A4888F}" srcOrd="0" destOrd="0" parTransId="{7F866F8A-8B65-4C5B-9C59-2C14D6462F27}" sibTransId="{7FDBE478-646F-43CE-9E0C-81C58822F9E3}"/>
    <dgm:cxn modelId="{DC50B8C3-0C88-4050-A6CF-0B8AE0D77FE8}" type="presOf" srcId="{E428F46B-C49C-4555-8321-0FB8E1A4888F}" destId="{050186A9-C2F1-43DB-B041-3A1EC3F5CCA6}" srcOrd="0" destOrd="0" presId="urn:microsoft.com/office/officeart/2005/8/layout/list1"/>
    <dgm:cxn modelId="{2B0F71D1-80A7-4478-BB27-BC8CEEB58178}" type="presOf" srcId="{23912EF5-A8E8-4A71-AD84-ED3AA8E7FF94}" destId="{23F19194-6187-4C6F-BA65-E0AA07B13BAC}" srcOrd="1" destOrd="0" presId="urn:microsoft.com/office/officeart/2005/8/layout/list1"/>
    <dgm:cxn modelId="{35F634E6-0671-41E0-975F-850EB56853D5}" type="presOf" srcId="{82C81F24-574C-4A36-8880-365387949A0B}" destId="{A51398EB-5674-43A2-B85A-C15B3A897C11}" srcOrd="1" destOrd="0" presId="urn:microsoft.com/office/officeart/2005/8/layout/list1"/>
    <dgm:cxn modelId="{467207F4-5358-431B-8D22-11C885D84C50}" type="presOf" srcId="{82C81F24-574C-4A36-8880-365387949A0B}" destId="{85F7257E-BA98-430B-900A-64853F159001}" srcOrd="0" destOrd="0" presId="urn:microsoft.com/office/officeart/2005/8/layout/list1"/>
    <dgm:cxn modelId="{181C45F6-DBA9-4FBA-9A60-7F6EF746C494}" srcId="{A6F56BE6-B13A-49F2-9FE6-05D7EBE0FE12}" destId="{82C81F24-574C-4A36-8880-365387949A0B}" srcOrd="1" destOrd="0" parTransId="{C1F6A6DA-118D-487C-BC6D-8A617C03D83A}" sibTransId="{995CA235-E8EA-4D3A-9EA3-595F3018FA98}"/>
    <dgm:cxn modelId="{DDD53C12-A096-4F29-85EF-E5724C8353B0}" type="presParOf" srcId="{82B13EF8-D7C7-4152-8505-D01150203D7D}" destId="{4B23D49E-2ED8-4AD4-B622-7BE0F32F321D}" srcOrd="0" destOrd="0" presId="urn:microsoft.com/office/officeart/2005/8/layout/list1"/>
    <dgm:cxn modelId="{7174C746-B5A2-4C80-8976-506253045B0F}" type="presParOf" srcId="{4B23D49E-2ED8-4AD4-B622-7BE0F32F321D}" destId="{050186A9-C2F1-43DB-B041-3A1EC3F5CCA6}" srcOrd="0" destOrd="0" presId="urn:microsoft.com/office/officeart/2005/8/layout/list1"/>
    <dgm:cxn modelId="{A0A6680F-EB32-4E74-B2DF-BCE23B5272B6}" type="presParOf" srcId="{4B23D49E-2ED8-4AD4-B622-7BE0F32F321D}" destId="{08BF9578-761B-4DF2-AF24-B14ECC4BF20B}" srcOrd="1" destOrd="0" presId="urn:microsoft.com/office/officeart/2005/8/layout/list1"/>
    <dgm:cxn modelId="{F5893237-4B54-42C7-82B0-960B5B839186}" type="presParOf" srcId="{82B13EF8-D7C7-4152-8505-D01150203D7D}" destId="{596AA650-662D-4CFC-B33F-659BF7E8CD7E}" srcOrd="1" destOrd="0" presId="urn:microsoft.com/office/officeart/2005/8/layout/list1"/>
    <dgm:cxn modelId="{C0B0CC78-CD2C-4692-8182-5BB0C06B813C}" type="presParOf" srcId="{82B13EF8-D7C7-4152-8505-D01150203D7D}" destId="{1ADBB7A1-94BB-4CB2-A0E5-E64E0DE1D074}" srcOrd="2" destOrd="0" presId="urn:microsoft.com/office/officeart/2005/8/layout/list1"/>
    <dgm:cxn modelId="{F84FA6F7-E0B9-40A7-8C86-F099FDD073C4}" type="presParOf" srcId="{82B13EF8-D7C7-4152-8505-D01150203D7D}" destId="{3B9B6EBC-F1D8-496D-A30F-3E6A000B6B67}" srcOrd="3" destOrd="0" presId="urn:microsoft.com/office/officeart/2005/8/layout/list1"/>
    <dgm:cxn modelId="{32FEE62B-61F5-4A57-80B2-409E01AA82C6}" type="presParOf" srcId="{82B13EF8-D7C7-4152-8505-D01150203D7D}" destId="{BE2F5D4E-BBA6-4853-B942-3AA433A448B0}" srcOrd="4" destOrd="0" presId="urn:microsoft.com/office/officeart/2005/8/layout/list1"/>
    <dgm:cxn modelId="{C3D1B1B5-437D-4BB2-86A1-43DBFE69BF5C}" type="presParOf" srcId="{BE2F5D4E-BBA6-4853-B942-3AA433A448B0}" destId="{85F7257E-BA98-430B-900A-64853F159001}" srcOrd="0" destOrd="0" presId="urn:microsoft.com/office/officeart/2005/8/layout/list1"/>
    <dgm:cxn modelId="{192FBD98-7975-46AA-A342-6288A8C597B9}" type="presParOf" srcId="{BE2F5D4E-BBA6-4853-B942-3AA433A448B0}" destId="{A51398EB-5674-43A2-B85A-C15B3A897C11}" srcOrd="1" destOrd="0" presId="urn:microsoft.com/office/officeart/2005/8/layout/list1"/>
    <dgm:cxn modelId="{6F68691A-8A3D-4014-B86C-BD5BB94D157F}" type="presParOf" srcId="{82B13EF8-D7C7-4152-8505-D01150203D7D}" destId="{1CFBFF35-CBA4-44B3-ABB5-01CBADD2847D}" srcOrd="5" destOrd="0" presId="urn:microsoft.com/office/officeart/2005/8/layout/list1"/>
    <dgm:cxn modelId="{B520DC7C-FF77-458D-9B25-AEED94C87D89}" type="presParOf" srcId="{82B13EF8-D7C7-4152-8505-D01150203D7D}" destId="{E8F38A3F-CBE3-473C-84A5-953BEABFC1C6}" srcOrd="6" destOrd="0" presId="urn:microsoft.com/office/officeart/2005/8/layout/list1"/>
    <dgm:cxn modelId="{010F1C39-19DE-4487-AE75-84C703974D77}" type="presParOf" srcId="{82B13EF8-D7C7-4152-8505-D01150203D7D}" destId="{8DE2FDEC-73A8-47BA-8F12-08074A593A32}" srcOrd="7" destOrd="0" presId="urn:microsoft.com/office/officeart/2005/8/layout/list1"/>
    <dgm:cxn modelId="{00F2606A-4EF3-42E5-BE0F-4046DF96B241}" type="presParOf" srcId="{82B13EF8-D7C7-4152-8505-D01150203D7D}" destId="{8303AC56-4A55-4986-898B-A9FA750F4882}" srcOrd="8" destOrd="0" presId="urn:microsoft.com/office/officeart/2005/8/layout/list1"/>
    <dgm:cxn modelId="{1BAB5C25-C87D-4C87-A07A-36FAAD5145A2}" type="presParOf" srcId="{8303AC56-4A55-4986-898B-A9FA750F4882}" destId="{00EEABC2-BDFA-4BB0-910F-AF28783A96B3}" srcOrd="0" destOrd="0" presId="urn:microsoft.com/office/officeart/2005/8/layout/list1"/>
    <dgm:cxn modelId="{2C6AAA39-8D77-4EF5-85DA-28514E4458E0}" type="presParOf" srcId="{8303AC56-4A55-4986-898B-A9FA750F4882}" destId="{23F19194-6187-4C6F-BA65-E0AA07B13BAC}" srcOrd="1" destOrd="0" presId="urn:microsoft.com/office/officeart/2005/8/layout/list1"/>
    <dgm:cxn modelId="{EEE6CB12-8452-4549-8B49-A5B853330ADA}" type="presParOf" srcId="{82B13EF8-D7C7-4152-8505-D01150203D7D}" destId="{AC58EBBB-0AFF-44EE-AD27-5E45DA07A93F}" srcOrd="9" destOrd="0" presId="urn:microsoft.com/office/officeart/2005/8/layout/list1"/>
    <dgm:cxn modelId="{F53D2388-EA5E-4D61-8136-2C6A3990E129}" type="presParOf" srcId="{82B13EF8-D7C7-4152-8505-D01150203D7D}" destId="{4D806934-682E-475D-AD26-41467F25628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6F56BE6-B13A-49F2-9FE6-05D7EBE0FE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28F46B-C49C-4555-8321-0FB8E1A4888F}">
      <dgm:prSet custT="1"/>
      <dgm:spPr>
        <a:solidFill>
          <a:srgbClr val="DE7E26"/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May have scholarships available</a:t>
          </a:r>
          <a:b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to the children of employees</a:t>
          </a:r>
        </a:p>
      </dgm:t>
    </dgm:pt>
    <dgm:pt modelId="{7F866F8A-8B65-4C5B-9C59-2C14D6462F27}" type="parTrans" cxnId="{B9583FB3-DC8F-49EE-938D-F552E91D428E}">
      <dgm:prSet/>
      <dgm:spPr/>
      <dgm:t>
        <a:bodyPr/>
        <a:lstStyle/>
        <a:p>
          <a:endParaRPr lang="en-US"/>
        </a:p>
      </dgm:t>
    </dgm:pt>
    <dgm:pt modelId="{7FDBE478-646F-43CE-9E0C-81C58822F9E3}" type="sibTrans" cxnId="{B9583FB3-DC8F-49EE-938D-F552E91D428E}">
      <dgm:prSet/>
      <dgm:spPr/>
      <dgm:t>
        <a:bodyPr/>
        <a:lstStyle/>
        <a:p>
          <a:endParaRPr lang="en-US"/>
        </a:p>
      </dgm:t>
    </dgm:pt>
    <dgm:pt modelId="{82C81F24-574C-4A36-8880-365387949A0B}">
      <dgm:prSet custT="1"/>
      <dgm:spPr>
        <a:solidFill>
          <a:srgbClr val="DE7E26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May have educational benefits for their employees</a:t>
          </a:r>
        </a:p>
      </dgm:t>
    </dgm:pt>
    <dgm:pt modelId="{C1F6A6DA-118D-487C-BC6D-8A617C03D83A}" type="parTrans" cxnId="{181C45F6-DBA9-4FBA-9A60-7F6EF746C494}">
      <dgm:prSet/>
      <dgm:spPr/>
      <dgm:t>
        <a:bodyPr/>
        <a:lstStyle/>
        <a:p>
          <a:endParaRPr lang="en-US"/>
        </a:p>
      </dgm:t>
    </dgm:pt>
    <dgm:pt modelId="{995CA235-E8EA-4D3A-9EA3-595F3018FA98}" type="sibTrans" cxnId="{181C45F6-DBA9-4FBA-9A60-7F6EF746C494}">
      <dgm:prSet/>
      <dgm:spPr/>
      <dgm:t>
        <a:bodyPr/>
        <a:lstStyle/>
        <a:p>
          <a:endParaRPr lang="en-US"/>
        </a:p>
      </dgm:t>
    </dgm:pt>
    <dgm:pt modelId="{82B13EF8-D7C7-4152-8505-D01150203D7D}" type="pres">
      <dgm:prSet presAssocID="{A6F56BE6-B13A-49F2-9FE6-05D7EBE0FE12}" presName="linear" presStyleCnt="0">
        <dgm:presLayoutVars>
          <dgm:dir/>
          <dgm:animLvl val="lvl"/>
          <dgm:resizeHandles val="exact"/>
        </dgm:presLayoutVars>
      </dgm:prSet>
      <dgm:spPr/>
    </dgm:pt>
    <dgm:pt modelId="{4B23D49E-2ED8-4AD4-B622-7BE0F32F321D}" type="pres">
      <dgm:prSet presAssocID="{E428F46B-C49C-4555-8321-0FB8E1A4888F}" presName="parentLin" presStyleCnt="0"/>
      <dgm:spPr/>
    </dgm:pt>
    <dgm:pt modelId="{050186A9-C2F1-43DB-B041-3A1EC3F5CCA6}" type="pres">
      <dgm:prSet presAssocID="{E428F46B-C49C-4555-8321-0FB8E1A4888F}" presName="parentLeftMargin" presStyleLbl="node1" presStyleIdx="0" presStyleCnt="2"/>
      <dgm:spPr/>
    </dgm:pt>
    <dgm:pt modelId="{08BF9578-761B-4DF2-AF24-B14ECC4BF20B}" type="pres">
      <dgm:prSet presAssocID="{E428F46B-C49C-4555-8321-0FB8E1A4888F}" presName="parentText" presStyleLbl="node1" presStyleIdx="0" presStyleCnt="2" custScaleX="128951">
        <dgm:presLayoutVars>
          <dgm:chMax val="0"/>
          <dgm:bulletEnabled val="1"/>
        </dgm:presLayoutVars>
      </dgm:prSet>
      <dgm:spPr/>
    </dgm:pt>
    <dgm:pt modelId="{596AA650-662D-4CFC-B33F-659BF7E8CD7E}" type="pres">
      <dgm:prSet presAssocID="{E428F46B-C49C-4555-8321-0FB8E1A4888F}" presName="negativeSpace" presStyleCnt="0"/>
      <dgm:spPr/>
    </dgm:pt>
    <dgm:pt modelId="{1ADBB7A1-94BB-4CB2-A0E5-E64E0DE1D074}" type="pres">
      <dgm:prSet presAssocID="{E428F46B-C49C-4555-8321-0FB8E1A4888F}" presName="childText" presStyleLbl="conFgAcc1" presStyleIdx="0" presStyleCnt="2">
        <dgm:presLayoutVars>
          <dgm:bulletEnabled val="1"/>
        </dgm:presLayoutVars>
      </dgm:prSet>
      <dgm:spPr/>
    </dgm:pt>
    <dgm:pt modelId="{3B9B6EBC-F1D8-496D-A30F-3E6A000B6B67}" type="pres">
      <dgm:prSet presAssocID="{7FDBE478-646F-43CE-9E0C-81C58822F9E3}" presName="spaceBetweenRectangles" presStyleCnt="0"/>
      <dgm:spPr/>
    </dgm:pt>
    <dgm:pt modelId="{BE2F5D4E-BBA6-4853-B942-3AA433A448B0}" type="pres">
      <dgm:prSet presAssocID="{82C81F24-574C-4A36-8880-365387949A0B}" presName="parentLin" presStyleCnt="0"/>
      <dgm:spPr/>
    </dgm:pt>
    <dgm:pt modelId="{85F7257E-BA98-430B-900A-64853F159001}" type="pres">
      <dgm:prSet presAssocID="{82C81F24-574C-4A36-8880-365387949A0B}" presName="parentLeftMargin" presStyleLbl="node1" presStyleIdx="0" presStyleCnt="2"/>
      <dgm:spPr/>
    </dgm:pt>
    <dgm:pt modelId="{A51398EB-5674-43A2-B85A-C15B3A897C11}" type="pres">
      <dgm:prSet presAssocID="{82C81F24-574C-4A36-8880-365387949A0B}" presName="parentText" presStyleLbl="node1" presStyleIdx="1" presStyleCnt="2" custScaleX="128951">
        <dgm:presLayoutVars>
          <dgm:chMax val="0"/>
          <dgm:bulletEnabled val="1"/>
        </dgm:presLayoutVars>
      </dgm:prSet>
      <dgm:spPr/>
    </dgm:pt>
    <dgm:pt modelId="{1CFBFF35-CBA4-44B3-ABB5-01CBADD2847D}" type="pres">
      <dgm:prSet presAssocID="{82C81F24-574C-4A36-8880-365387949A0B}" presName="negativeSpace" presStyleCnt="0"/>
      <dgm:spPr/>
    </dgm:pt>
    <dgm:pt modelId="{E8F38A3F-CBE3-473C-84A5-953BEABFC1C6}" type="pres">
      <dgm:prSet presAssocID="{82C81F24-574C-4A36-8880-365387949A0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B1AA78E-2810-434A-BC29-7E697BC8B3AA}" type="presOf" srcId="{E428F46B-C49C-4555-8321-0FB8E1A4888F}" destId="{08BF9578-761B-4DF2-AF24-B14ECC4BF20B}" srcOrd="1" destOrd="0" presId="urn:microsoft.com/office/officeart/2005/8/layout/list1"/>
    <dgm:cxn modelId="{05332AA8-A01C-44C6-BBC1-67D369D4BEC2}" type="presOf" srcId="{A6F56BE6-B13A-49F2-9FE6-05D7EBE0FE12}" destId="{82B13EF8-D7C7-4152-8505-D01150203D7D}" srcOrd="0" destOrd="0" presId="urn:microsoft.com/office/officeart/2005/8/layout/list1"/>
    <dgm:cxn modelId="{B9583FB3-DC8F-49EE-938D-F552E91D428E}" srcId="{A6F56BE6-B13A-49F2-9FE6-05D7EBE0FE12}" destId="{E428F46B-C49C-4555-8321-0FB8E1A4888F}" srcOrd="0" destOrd="0" parTransId="{7F866F8A-8B65-4C5B-9C59-2C14D6462F27}" sibTransId="{7FDBE478-646F-43CE-9E0C-81C58822F9E3}"/>
    <dgm:cxn modelId="{DC50B8C3-0C88-4050-A6CF-0B8AE0D77FE8}" type="presOf" srcId="{E428F46B-C49C-4555-8321-0FB8E1A4888F}" destId="{050186A9-C2F1-43DB-B041-3A1EC3F5CCA6}" srcOrd="0" destOrd="0" presId="urn:microsoft.com/office/officeart/2005/8/layout/list1"/>
    <dgm:cxn modelId="{35F634E6-0671-41E0-975F-850EB56853D5}" type="presOf" srcId="{82C81F24-574C-4A36-8880-365387949A0B}" destId="{A51398EB-5674-43A2-B85A-C15B3A897C11}" srcOrd="1" destOrd="0" presId="urn:microsoft.com/office/officeart/2005/8/layout/list1"/>
    <dgm:cxn modelId="{467207F4-5358-431B-8D22-11C885D84C50}" type="presOf" srcId="{82C81F24-574C-4A36-8880-365387949A0B}" destId="{85F7257E-BA98-430B-900A-64853F159001}" srcOrd="0" destOrd="0" presId="urn:microsoft.com/office/officeart/2005/8/layout/list1"/>
    <dgm:cxn modelId="{181C45F6-DBA9-4FBA-9A60-7F6EF746C494}" srcId="{A6F56BE6-B13A-49F2-9FE6-05D7EBE0FE12}" destId="{82C81F24-574C-4A36-8880-365387949A0B}" srcOrd="1" destOrd="0" parTransId="{C1F6A6DA-118D-487C-BC6D-8A617C03D83A}" sibTransId="{995CA235-E8EA-4D3A-9EA3-595F3018FA98}"/>
    <dgm:cxn modelId="{DDD53C12-A096-4F29-85EF-E5724C8353B0}" type="presParOf" srcId="{82B13EF8-D7C7-4152-8505-D01150203D7D}" destId="{4B23D49E-2ED8-4AD4-B622-7BE0F32F321D}" srcOrd="0" destOrd="0" presId="urn:microsoft.com/office/officeart/2005/8/layout/list1"/>
    <dgm:cxn modelId="{7174C746-B5A2-4C80-8976-506253045B0F}" type="presParOf" srcId="{4B23D49E-2ED8-4AD4-B622-7BE0F32F321D}" destId="{050186A9-C2F1-43DB-B041-3A1EC3F5CCA6}" srcOrd="0" destOrd="0" presId="urn:microsoft.com/office/officeart/2005/8/layout/list1"/>
    <dgm:cxn modelId="{A0A6680F-EB32-4E74-B2DF-BCE23B5272B6}" type="presParOf" srcId="{4B23D49E-2ED8-4AD4-B622-7BE0F32F321D}" destId="{08BF9578-761B-4DF2-AF24-B14ECC4BF20B}" srcOrd="1" destOrd="0" presId="urn:microsoft.com/office/officeart/2005/8/layout/list1"/>
    <dgm:cxn modelId="{F5893237-4B54-42C7-82B0-960B5B839186}" type="presParOf" srcId="{82B13EF8-D7C7-4152-8505-D01150203D7D}" destId="{596AA650-662D-4CFC-B33F-659BF7E8CD7E}" srcOrd="1" destOrd="0" presId="urn:microsoft.com/office/officeart/2005/8/layout/list1"/>
    <dgm:cxn modelId="{C0B0CC78-CD2C-4692-8182-5BB0C06B813C}" type="presParOf" srcId="{82B13EF8-D7C7-4152-8505-D01150203D7D}" destId="{1ADBB7A1-94BB-4CB2-A0E5-E64E0DE1D074}" srcOrd="2" destOrd="0" presId="urn:microsoft.com/office/officeart/2005/8/layout/list1"/>
    <dgm:cxn modelId="{F84FA6F7-E0B9-40A7-8C86-F099FDD073C4}" type="presParOf" srcId="{82B13EF8-D7C7-4152-8505-D01150203D7D}" destId="{3B9B6EBC-F1D8-496D-A30F-3E6A000B6B67}" srcOrd="3" destOrd="0" presId="urn:microsoft.com/office/officeart/2005/8/layout/list1"/>
    <dgm:cxn modelId="{32FEE62B-61F5-4A57-80B2-409E01AA82C6}" type="presParOf" srcId="{82B13EF8-D7C7-4152-8505-D01150203D7D}" destId="{BE2F5D4E-BBA6-4853-B942-3AA433A448B0}" srcOrd="4" destOrd="0" presId="urn:microsoft.com/office/officeart/2005/8/layout/list1"/>
    <dgm:cxn modelId="{C3D1B1B5-437D-4BB2-86A1-43DBFE69BF5C}" type="presParOf" srcId="{BE2F5D4E-BBA6-4853-B942-3AA433A448B0}" destId="{85F7257E-BA98-430B-900A-64853F159001}" srcOrd="0" destOrd="0" presId="urn:microsoft.com/office/officeart/2005/8/layout/list1"/>
    <dgm:cxn modelId="{192FBD98-7975-46AA-A342-6288A8C597B9}" type="presParOf" srcId="{BE2F5D4E-BBA6-4853-B942-3AA433A448B0}" destId="{A51398EB-5674-43A2-B85A-C15B3A897C11}" srcOrd="1" destOrd="0" presId="urn:microsoft.com/office/officeart/2005/8/layout/list1"/>
    <dgm:cxn modelId="{6F68691A-8A3D-4014-B86C-BD5BB94D157F}" type="presParOf" srcId="{82B13EF8-D7C7-4152-8505-D01150203D7D}" destId="{1CFBFF35-CBA4-44B3-ABB5-01CBADD2847D}" srcOrd="5" destOrd="0" presId="urn:microsoft.com/office/officeart/2005/8/layout/list1"/>
    <dgm:cxn modelId="{B520DC7C-FF77-458D-9B25-AEED94C87D89}" type="presParOf" srcId="{82B13EF8-D7C7-4152-8505-D01150203D7D}" destId="{E8F38A3F-CBE3-473C-84A5-953BEABFC1C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77BE417-03EF-4697-9F53-959049A083A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EDE659-102A-4A7C-86FD-956EB086DA44}">
      <dgm:prSet phldrT="[Text]" custT="1"/>
      <dgm:spPr>
        <a:solidFill>
          <a:srgbClr val="DE7E26"/>
        </a:solidFill>
      </dgm:spPr>
      <dgm:t>
        <a:bodyPr/>
        <a:lstStyle/>
        <a:p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Online FAFSA</a:t>
          </a:r>
        </a:p>
      </dgm:t>
    </dgm:pt>
    <dgm:pt modelId="{57C99ED7-F3A6-4A4C-8908-696A30FDBC85}" type="parTrans" cxnId="{774A15A6-2132-4299-BFFA-858378114CD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D0EA10-ED53-472A-97F4-0DC7E4B1AE63}" type="sibTrans" cxnId="{774A15A6-2132-4299-BFFA-858378114CD3}">
      <dgm:prSet/>
      <dgm:spPr>
        <a:ln>
          <a:solidFill>
            <a:srgbClr val="005B99"/>
          </a:solidFill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98C87C-37CB-4181-81BB-B718E64A31DC}">
      <dgm:prSet phldrT="[Text]" custT="1"/>
      <dgm:spPr>
        <a:solidFill>
          <a:srgbClr val="6DBE4B"/>
        </a:solidFill>
      </dgm:spPr>
      <dgm:t>
        <a:bodyPr/>
        <a:lstStyle/>
        <a:p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PDF FAFSA</a:t>
          </a:r>
        </a:p>
      </dgm:t>
    </dgm:pt>
    <dgm:pt modelId="{A46FBCF7-CBBD-42CB-ABE6-B39FB231303B}" type="parTrans" cxnId="{990301A7-F508-47A5-8197-63833C205B3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A6945-1E4A-4662-A20D-FA7A2FDF0F5B}" type="sibTrans" cxnId="{990301A7-F508-47A5-8197-63833C205B3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7C29F2-E48D-49B2-8F3C-8CF882BAAE46}" type="pres">
      <dgm:prSet presAssocID="{277BE417-03EF-4697-9F53-959049A083A9}" presName="Name0" presStyleCnt="0">
        <dgm:presLayoutVars>
          <dgm:chMax val="7"/>
          <dgm:chPref val="7"/>
          <dgm:dir/>
        </dgm:presLayoutVars>
      </dgm:prSet>
      <dgm:spPr/>
    </dgm:pt>
    <dgm:pt modelId="{4DACA730-C81C-4697-87A3-6CF51FAA60C5}" type="pres">
      <dgm:prSet presAssocID="{277BE417-03EF-4697-9F53-959049A083A9}" presName="Name1" presStyleCnt="0"/>
      <dgm:spPr/>
    </dgm:pt>
    <dgm:pt modelId="{32594E5E-6164-46EE-8D62-2057AF3D682B}" type="pres">
      <dgm:prSet presAssocID="{277BE417-03EF-4697-9F53-959049A083A9}" presName="cycle" presStyleCnt="0"/>
      <dgm:spPr/>
    </dgm:pt>
    <dgm:pt modelId="{D4E5EBB4-4443-40BC-9DD5-049D8072D240}" type="pres">
      <dgm:prSet presAssocID="{277BE417-03EF-4697-9F53-959049A083A9}" presName="srcNode" presStyleLbl="node1" presStyleIdx="0" presStyleCnt="2"/>
      <dgm:spPr/>
    </dgm:pt>
    <dgm:pt modelId="{4CCD4D92-CB6F-4FFF-924A-C5CEE4869F8D}" type="pres">
      <dgm:prSet presAssocID="{277BE417-03EF-4697-9F53-959049A083A9}" presName="conn" presStyleLbl="parChTrans1D2" presStyleIdx="0" presStyleCnt="1"/>
      <dgm:spPr/>
    </dgm:pt>
    <dgm:pt modelId="{906AA4CF-0ED2-4FF9-81BF-77B8079E4AA5}" type="pres">
      <dgm:prSet presAssocID="{277BE417-03EF-4697-9F53-959049A083A9}" presName="extraNode" presStyleLbl="node1" presStyleIdx="0" presStyleCnt="2"/>
      <dgm:spPr/>
    </dgm:pt>
    <dgm:pt modelId="{C4B01E35-4295-4EA2-9E5F-980532AB6CE5}" type="pres">
      <dgm:prSet presAssocID="{277BE417-03EF-4697-9F53-959049A083A9}" presName="dstNode" presStyleLbl="node1" presStyleIdx="0" presStyleCnt="2"/>
      <dgm:spPr/>
    </dgm:pt>
    <dgm:pt modelId="{F2738B41-2685-4679-BD58-CDECA3A82757}" type="pres">
      <dgm:prSet presAssocID="{6FEDE659-102A-4A7C-86FD-956EB086DA44}" presName="text_1" presStyleLbl="node1" presStyleIdx="0" presStyleCnt="2">
        <dgm:presLayoutVars>
          <dgm:bulletEnabled val="1"/>
        </dgm:presLayoutVars>
      </dgm:prSet>
      <dgm:spPr/>
    </dgm:pt>
    <dgm:pt modelId="{8D47F348-DFC3-43B3-86C2-7507DA9A4320}" type="pres">
      <dgm:prSet presAssocID="{6FEDE659-102A-4A7C-86FD-956EB086DA44}" presName="accent_1" presStyleCnt="0"/>
      <dgm:spPr/>
    </dgm:pt>
    <dgm:pt modelId="{85B04281-9A45-4F2A-ADFB-2AFDD8F4A1E8}" type="pres">
      <dgm:prSet presAssocID="{6FEDE659-102A-4A7C-86FD-956EB086DA44}" presName="accentRepeatNode" presStyleLbl="solidFgAcc1" presStyleIdx="0" presStyleCnt="2"/>
      <dgm:spPr>
        <a:ln>
          <a:solidFill>
            <a:srgbClr val="004E7D"/>
          </a:solidFill>
        </a:ln>
      </dgm:spPr>
    </dgm:pt>
    <dgm:pt modelId="{043DF6E6-6ED5-42EE-AE88-E9CEBE165A8A}" type="pres">
      <dgm:prSet presAssocID="{B998C87C-37CB-4181-81BB-B718E64A31DC}" presName="text_2" presStyleLbl="node1" presStyleIdx="1" presStyleCnt="2">
        <dgm:presLayoutVars>
          <dgm:bulletEnabled val="1"/>
        </dgm:presLayoutVars>
      </dgm:prSet>
      <dgm:spPr/>
    </dgm:pt>
    <dgm:pt modelId="{59BFDC6B-B8EF-4F2B-9F84-6A77617E5623}" type="pres">
      <dgm:prSet presAssocID="{B998C87C-37CB-4181-81BB-B718E64A31DC}" presName="accent_2" presStyleCnt="0"/>
      <dgm:spPr/>
    </dgm:pt>
    <dgm:pt modelId="{297862ED-8CDE-4ECE-9964-09915C801F19}" type="pres">
      <dgm:prSet presAssocID="{B998C87C-37CB-4181-81BB-B718E64A31DC}" presName="accentRepeatNode" presStyleLbl="solidFgAcc1" presStyleIdx="1" presStyleCnt="2"/>
      <dgm:spPr>
        <a:ln>
          <a:solidFill>
            <a:srgbClr val="004E7D"/>
          </a:solidFill>
        </a:ln>
      </dgm:spPr>
    </dgm:pt>
  </dgm:ptLst>
  <dgm:cxnLst>
    <dgm:cxn modelId="{02743E26-C4D1-4ACE-A1E3-C6A334BC3DA1}" type="presOf" srcId="{C8D0EA10-ED53-472A-97F4-0DC7E4B1AE63}" destId="{4CCD4D92-CB6F-4FFF-924A-C5CEE4869F8D}" srcOrd="0" destOrd="0" presId="urn:microsoft.com/office/officeart/2008/layout/VerticalCurvedList"/>
    <dgm:cxn modelId="{F396C06C-0BBA-4240-B4D5-4ECC3448F699}" type="presOf" srcId="{B998C87C-37CB-4181-81BB-B718E64A31DC}" destId="{043DF6E6-6ED5-42EE-AE88-E9CEBE165A8A}" srcOrd="0" destOrd="0" presId="urn:microsoft.com/office/officeart/2008/layout/VerticalCurvedList"/>
    <dgm:cxn modelId="{774A15A6-2132-4299-BFFA-858378114CD3}" srcId="{277BE417-03EF-4697-9F53-959049A083A9}" destId="{6FEDE659-102A-4A7C-86FD-956EB086DA44}" srcOrd="0" destOrd="0" parTransId="{57C99ED7-F3A6-4A4C-8908-696A30FDBC85}" sibTransId="{C8D0EA10-ED53-472A-97F4-0DC7E4B1AE63}"/>
    <dgm:cxn modelId="{990301A7-F508-47A5-8197-63833C205B38}" srcId="{277BE417-03EF-4697-9F53-959049A083A9}" destId="{B998C87C-37CB-4181-81BB-B718E64A31DC}" srcOrd="1" destOrd="0" parTransId="{A46FBCF7-CBBD-42CB-ABE6-B39FB231303B}" sibTransId="{5FCA6945-1E4A-4662-A20D-FA7A2FDF0F5B}"/>
    <dgm:cxn modelId="{313487CF-7EA7-436B-8130-E9F41A49A937}" type="presOf" srcId="{6FEDE659-102A-4A7C-86FD-956EB086DA44}" destId="{F2738B41-2685-4679-BD58-CDECA3A82757}" srcOrd="0" destOrd="0" presId="urn:microsoft.com/office/officeart/2008/layout/VerticalCurvedList"/>
    <dgm:cxn modelId="{1E3B27FD-FAAE-4BFA-AE80-6B30C976255F}" type="presOf" srcId="{277BE417-03EF-4697-9F53-959049A083A9}" destId="{EC7C29F2-E48D-49B2-8F3C-8CF882BAAE46}" srcOrd="0" destOrd="0" presId="urn:microsoft.com/office/officeart/2008/layout/VerticalCurvedList"/>
    <dgm:cxn modelId="{525EBDAA-499C-4CA7-8761-B57BA7852A66}" type="presParOf" srcId="{EC7C29F2-E48D-49B2-8F3C-8CF882BAAE46}" destId="{4DACA730-C81C-4697-87A3-6CF51FAA60C5}" srcOrd="0" destOrd="0" presId="urn:microsoft.com/office/officeart/2008/layout/VerticalCurvedList"/>
    <dgm:cxn modelId="{7F41C8F0-8DAE-4F7D-A4F4-AF14806B5624}" type="presParOf" srcId="{4DACA730-C81C-4697-87A3-6CF51FAA60C5}" destId="{32594E5E-6164-46EE-8D62-2057AF3D682B}" srcOrd="0" destOrd="0" presId="urn:microsoft.com/office/officeart/2008/layout/VerticalCurvedList"/>
    <dgm:cxn modelId="{516E67D1-FCC1-4F0F-886C-A09EE06FA203}" type="presParOf" srcId="{32594E5E-6164-46EE-8D62-2057AF3D682B}" destId="{D4E5EBB4-4443-40BC-9DD5-049D8072D240}" srcOrd="0" destOrd="0" presId="urn:microsoft.com/office/officeart/2008/layout/VerticalCurvedList"/>
    <dgm:cxn modelId="{66DB0E4F-AA6D-48BB-AB44-D85DE337A881}" type="presParOf" srcId="{32594E5E-6164-46EE-8D62-2057AF3D682B}" destId="{4CCD4D92-CB6F-4FFF-924A-C5CEE4869F8D}" srcOrd="1" destOrd="0" presId="urn:microsoft.com/office/officeart/2008/layout/VerticalCurvedList"/>
    <dgm:cxn modelId="{F50900FF-52C3-4CEF-BE77-88B2578A8F29}" type="presParOf" srcId="{32594E5E-6164-46EE-8D62-2057AF3D682B}" destId="{906AA4CF-0ED2-4FF9-81BF-77B8079E4AA5}" srcOrd="2" destOrd="0" presId="urn:microsoft.com/office/officeart/2008/layout/VerticalCurvedList"/>
    <dgm:cxn modelId="{289A9D51-CA9D-4F18-9C13-E6C6AD65AF02}" type="presParOf" srcId="{32594E5E-6164-46EE-8D62-2057AF3D682B}" destId="{C4B01E35-4295-4EA2-9E5F-980532AB6CE5}" srcOrd="3" destOrd="0" presId="urn:microsoft.com/office/officeart/2008/layout/VerticalCurvedList"/>
    <dgm:cxn modelId="{47FEB92E-919F-467E-A8DB-24729373353D}" type="presParOf" srcId="{4DACA730-C81C-4697-87A3-6CF51FAA60C5}" destId="{F2738B41-2685-4679-BD58-CDECA3A82757}" srcOrd="1" destOrd="0" presId="urn:microsoft.com/office/officeart/2008/layout/VerticalCurvedList"/>
    <dgm:cxn modelId="{B66A5D3E-8E56-435E-9C9A-04753719962D}" type="presParOf" srcId="{4DACA730-C81C-4697-87A3-6CF51FAA60C5}" destId="{8D47F348-DFC3-43B3-86C2-7507DA9A4320}" srcOrd="2" destOrd="0" presId="urn:microsoft.com/office/officeart/2008/layout/VerticalCurvedList"/>
    <dgm:cxn modelId="{CFA3414E-CB8E-454D-947B-636E7342AD88}" type="presParOf" srcId="{8D47F348-DFC3-43B3-86C2-7507DA9A4320}" destId="{85B04281-9A45-4F2A-ADFB-2AFDD8F4A1E8}" srcOrd="0" destOrd="0" presId="urn:microsoft.com/office/officeart/2008/layout/VerticalCurvedList"/>
    <dgm:cxn modelId="{6D5D6E23-0C52-404A-B8FF-6CB977AEB433}" type="presParOf" srcId="{4DACA730-C81C-4697-87A3-6CF51FAA60C5}" destId="{043DF6E6-6ED5-42EE-AE88-E9CEBE165A8A}" srcOrd="3" destOrd="0" presId="urn:microsoft.com/office/officeart/2008/layout/VerticalCurvedList"/>
    <dgm:cxn modelId="{49E4DFA2-E679-40CB-BBB6-6A11EB74BFBF}" type="presParOf" srcId="{4DACA730-C81C-4697-87A3-6CF51FAA60C5}" destId="{59BFDC6B-B8EF-4F2B-9F84-6A77617E5623}" srcOrd="4" destOrd="0" presId="urn:microsoft.com/office/officeart/2008/layout/VerticalCurvedList"/>
    <dgm:cxn modelId="{488567ED-197E-45FD-BD21-E792A394D74E}" type="presParOf" srcId="{59BFDC6B-B8EF-4F2B-9F84-6A77617E5623}" destId="{297862ED-8CDE-4ECE-9964-09915C801F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F00E4B1-1183-4D06-A15A-F023BA95A22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F42362-473E-47A6-B0DF-42526255F812}">
      <dgm:prSet phldrT="[Text]" custT="1"/>
      <dgm:spPr>
        <a:solidFill>
          <a:srgbClr val="004E7D"/>
        </a:solidFill>
        <a:ln>
          <a:solidFill>
            <a:srgbClr val="004E7D"/>
          </a:solidFill>
        </a:ln>
      </dgm:spPr>
      <dgm:t>
        <a:bodyPr/>
        <a:lstStyle/>
        <a:p>
          <a:r>
            <a:rPr lang="en-US" sz="3200" b="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Dependent</a:t>
          </a:r>
          <a:r>
            <a:rPr lang="en-US" sz="3200" b="0" dirty="0">
              <a:latin typeface="Verdana" panose="020B0604030504040204" pitchFamily="34" charset="0"/>
              <a:ea typeface="Verdana" panose="020B0604030504040204" pitchFamily="34" charset="0"/>
            </a:rPr>
            <a:t> Applicants</a:t>
          </a:r>
        </a:p>
      </dgm:t>
    </dgm:pt>
    <dgm:pt modelId="{351C16AD-2EDB-45DB-A994-712D09F2133E}" type="parTrans" cxnId="{DA5DCE2A-284F-4D04-A736-891F07BF1F27}">
      <dgm:prSet/>
      <dgm:spPr/>
      <dgm:t>
        <a:bodyPr/>
        <a:lstStyle/>
        <a:p>
          <a:endParaRPr lang="en-US"/>
        </a:p>
      </dgm:t>
    </dgm:pt>
    <dgm:pt modelId="{B133DF24-7AE4-49D1-B48D-50C07777023D}" type="sibTrans" cxnId="{DA5DCE2A-284F-4D04-A736-891F07BF1F27}">
      <dgm:prSet/>
      <dgm:spPr/>
      <dgm:t>
        <a:bodyPr/>
        <a:lstStyle/>
        <a:p>
          <a:endParaRPr lang="en-US"/>
        </a:p>
      </dgm:t>
    </dgm:pt>
    <dgm:pt modelId="{15017AAA-01F0-4156-AC32-A8B5772B0AB1}">
      <dgm:prSet phldrT="[Text]"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Student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C1EBAB-6309-432C-9C51-0B1BA30D0851}" type="parTrans" cxnId="{B784FCD0-2238-43C5-969B-CA28296FCEBB}">
      <dgm:prSet/>
      <dgm:spPr/>
      <dgm:t>
        <a:bodyPr/>
        <a:lstStyle/>
        <a:p>
          <a:endParaRPr lang="en-US"/>
        </a:p>
      </dgm:t>
    </dgm:pt>
    <dgm:pt modelId="{E833B775-2B0E-4239-AC9B-DD9536FBC027}" type="sibTrans" cxnId="{B784FCD0-2238-43C5-969B-CA28296FCEBB}">
      <dgm:prSet/>
      <dgm:spPr/>
      <dgm:t>
        <a:bodyPr/>
        <a:lstStyle/>
        <a:p>
          <a:endParaRPr lang="en-US"/>
        </a:p>
      </dgm:t>
    </dgm:pt>
    <dgm:pt modelId="{C83134BF-B898-46E8-BF4F-A85B7574998F}">
      <dgm:prSet phldrT="[Text]" custT="1"/>
      <dgm:spPr>
        <a:solidFill>
          <a:srgbClr val="004E7D"/>
        </a:solidFill>
        <a:ln>
          <a:solidFill>
            <a:srgbClr val="004E7D"/>
          </a:solidFill>
        </a:ln>
      </dgm:spPr>
      <dgm:t>
        <a:bodyPr/>
        <a:lstStyle/>
        <a:p>
          <a:r>
            <a:rPr lang="en-US" sz="3200" b="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Independent Applicants</a:t>
          </a:r>
        </a:p>
      </dgm:t>
    </dgm:pt>
    <dgm:pt modelId="{30D46085-BDAF-4ED2-B24F-9ECD4DE9F068}" type="parTrans" cxnId="{EAC934EA-F766-4B67-9A2E-A68B8B71818A}">
      <dgm:prSet/>
      <dgm:spPr/>
      <dgm:t>
        <a:bodyPr/>
        <a:lstStyle/>
        <a:p>
          <a:endParaRPr lang="en-US"/>
        </a:p>
      </dgm:t>
    </dgm:pt>
    <dgm:pt modelId="{E4A4BD3B-4AA4-45DC-8CC5-A253B452BE66}" type="sibTrans" cxnId="{EAC934EA-F766-4B67-9A2E-A68B8B71818A}">
      <dgm:prSet/>
      <dgm:spPr/>
      <dgm:t>
        <a:bodyPr/>
        <a:lstStyle/>
        <a:p>
          <a:endParaRPr lang="en-US"/>
        </a:p>
      </dgm:t>
    </dgm:pt>
    <dgm:pt modelId="{C2E95C79-0441-4F28-BB95-6AE5B9A7C3AC}">
      <dgm:prSet phldrT="[Text]"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Parent (and spouse)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72C50C-AFA0-4C49-AF4C-4EAA9ABE70D2}" type="parTrans" cxnId="{18F22CB5-A6C4-4010-928E-A6630E8192A6}">
      <dgm:prSet/>
      <dgm:spPr/>
      <dgm:t>
        <a:bodyPr/>
        <a:lstStyle/>
        <a:p>
          <a:endParaRPr lang="en-US"/>
        </a:p>
      </dgm:t>
    </dgm:pt>
    <dgm:pt modelId="{15779028-1A70-446D-959A-9D31ABD9C5D5}" type="sibTrans" cxnId="{18F22CB5-A6C4-4010-928E-A6630E8192A6}">
      <dgm:prSet/>
      <dgm:spPr/>
      <dgm:t>
        <a:bodyPr/>
        <a:lstStyle/>
        <a:p>
          <a:endParaRPr lang="en-US"/>
        </a:p>
      </dgm:t>
    </dgm:pt>
    <dgm:pt modelId="{84026B12-0D1A-45A1-A6D9-A9F2101FFA63}">
      <dgm:prSet phldrT="[Text]"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Parent’s dependent children, even if they live apart from the parent because of college enrollment*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D9E7BB-7F9A-4E53-BE1E-BD4E9B4D3DFE}" type="parTrans" cxnId="{D3C86372-CDE3-42B0-B156-3EDE0599A3A3}">
      <dgm:prSet/>
      <dgm:spPr/>
      <dgm:t>
        <a:bodyPr/>
        <a:lstStyle/>
        <a:p>
          <a:endParaRPr lang="en-US"/>
        </a:p>
      </dgm:t>
    </dgm:pt>
    <dgm:pt modelId="{F9D29980-C25E-43FD-9970-D68F144D4CA2}" type="sibTrans" cxnId="{D3C86372-CDE3-42B0-B156-3EDE0599A3A3}">
      <dgm:prSet/>
      <dgm:spPr/>
      <dgm:t>
        <a:bodyPr/>
        <a:lstStyle/>
        <a:p>
          <a:endParaRPr lang="en-US"/>
        </a:p>
      </dgm:t>
    </dgm:pt>
    <dgm:pt modelId="{FF5B5D2F-83F8-4E49-9BFB-9A607D04C250}">
      <dgm:prSet phldrT="[Text]"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Other people if they live with the parent*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C57311-D095-41C8-B333-2CCE689C728B}" type="parTrans" cxnId="{55CAB7D5-8EE7-4E12-B41B-B314A85D0975}">
      <dgm:prSet/>
      <dgm:spPr/>
      <dgm:t>
        <a:bodyPr/>
        <a:lstStyle/>
        <a:p>
          <a:endParaRPr lang="en-US"/>
        </a:p>
      </dgm:t>
    </dgm:pt>
    <dgm:pt modelId="{BCD3FB08-12D2-4AD2-8906-DF168D2E047A}" type="sibTrans" cxnId="{55CAB7D5-8EE7-4E12-B41B-B314A85D0975}">
      <dgm:prSet/>
      <dgm:spPr/>
      <dgm:t>
        <a:bodyPr/>
        <a:lstStyle/>
        <a:p>
          <a:endParaRPr lang="en-US"/>
        </a:p>
      </dgm:t>
    </dgm:pt>
    <dgm:pt modelId="{719E02E7-CAC3-4F08-AC61-C7ECCFB7F0F8}">
      <dgm:prSet phldrT="[Text]" custT="1"/>
      <dgm:spPr/>
      <dgm:t>
        <a:bodyPr/>
        <a:lstStyle/>
        <a:p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BCE563-2813-45F6-AB98-116C69B0A2BF}" type="sibTrans" cxnId="{2875AA9F-E69A-45E3-B621-212BE8599BE4}">
      <dgm:prSet/>
      <dgm:spPr/>
      <dgm:t>
        <a:bodyPr/>
        <a:lstStyle/>
        <a:p>
          <a:endParaRPr lang="en-US"/>
        </a:p>
      </dgm:t>
    </dgm:pt>
    <dgm:pt modelId="{4C36D43F-7147-4DDA-98D5-ADCB1CC59137}" type="parTrans" cxnId="{2875AA9F-E69A-45E3-B621-212BE8599BE4}">
      <dgm:prSet/>
      <dgm:spPr/>
      <dgm:t>
        <a:bodyPr/>
        <a:lstStyle/>
        <a:p>
          <a:endParaRPr lang="en-US"/>
        </a:p>
      </dgm:t>
    </dgm:pt>
    <dgm:pt modelId="{4511C1AB-2293-40DE-8DD1-60AC369FD38E}" type="pres">
      <dgm:prSet presAssocID="{6F00E4B1-1183-4D06-A15A-F023BA95A229}" presName="Name0" presStyleCnt="0">
        <dgm:presLayoutVars>
          <dgm:dir/>
          <dgm:animLvl val="lvl"/>
          <dgm:resizeHandles val="exact"/>
        </dgm:presLayoutVars>
      </dgm:prSet>
      <dgm:spPr/>
    </dgm:pt>
    <dgm:pt modelId="{D3D4F1D1-80C3-4971-BDA0-40560D17AA29}" type="pres">
      <dgm:prSet presAssocID="{A7F42362-473E-47A6-B0DF-42526255F812}" presName="composite" presStyleCnt="0"/>
      <dgm:spPr/>
    </dgm:pt>
    <dgm:pt modelId="{E3927A4E-DACB-46FB-8463-79BD804CFC6B}" type="pres">
      <dgm:prSet presAssocID="{A7F42362-473E-47A6-B0DF-42526255F81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BA21036-4B8C-40C5-8FF0-121F2B2C66A9}" type="pres">
      <dgm:prSet presAssocID="{A7F42362-473E-47A6-B0DF-42526255F812}" presName="desTx" presStyleLbl="alignAccFollowNode1" presStyleIdx="0" presStyleCnt="2">
        <dgm:presLayoutVars>
          <dgm:bulletEnabled val="1"/>
        </dgm:presLayoutVars>
      </dgm:prSet>
      <dgm:spPr/>
    </dgm:pt>
    <dgm:pt modelId="{F10209B2-C591-4CC0-85D8-F8B7ECFB3E30}" type="pres">
      <dgm:prSet presAssocID="{B133DF24-7AE4-49D1-B48D-50C07777023D}" presName="space" presStyleCnt="0"/>
      <dgm:spPr/>
    </dgm:pt>
    <dgm:pt modelId="{C0A7E6F3-E21F-4E50-936C-8FA5DCB09F6D}" type="pres">
      <dgm:prSet presAssocID="{C83134BF-B898-46E8-BF4F-A85B7574998F}" presName="composite" presStyleCnt="0"/>
      <dgm:spPr/>
    </dgm:pt>
    <dgm:pt modelId="{636598F0-9671-4F1C-847D-66CCA666C8CE}" type="pres">
      <dgm:prSet presAssocID="{C83134BF-B898-46E8-BF4F-A85B7574998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B6E9B78-BF9D-46EB-A786-3E066DE21680}" type="pres">
      <dgm:prSet presAssocID="{C83134BF-B898-46E8-BF4F-A85B7574998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A5DCE2A-284F-4D04-A736-891F07BF1F27}" srcId="{6F00E4B1-1183-4D06-A15A-F023BA95A229}" destId="{A7F42362-473E-47A6-B0DF-42526255F812}" srcOrd="0" destOrd="0" parTransId="{351C16AD-2EDB-45DB-A994-712D09F2133E}" sibTransId="{B133DF24-7AE4-49D1-B48D-50C07777023D}"/>
    <dgm:cxn modelId="{D3C86372-CDE3-42B0-B156-3EDE0599A3A3}" srcId="{A7F42362-473E-47A6-B0DF-42526255F812}" destId="{84026B12-0D1A-45A1-A6D9-A9F2101FFA63}" srcOrd="2" destOrd="0" parTransId="{1DD9E7BB-7F9A-4E53-BE1E-BD4E9B4D3DFE}" sibTransId="{F9D29980-C25E-43FD-9970-D68F144D4CA2}"/>
    <dgm:cxn modelId="{312BE991-D006-44D3-A8DD-B1F0189E321A}" type="presOf" srcId="{719E02E7-CAC3-4F08-AC61-C7ECCFB7F0F8}" destId="{2B6E9B78-BF9D-46EB-A786-3E066DE21680}" srcOrd="0" destOrd="0" presId="urn:microsoft.com/office/officeart/2005/8/layout/hList1"/>
    <dgm:cxn modelId="{2875AA9F-E69A-45E3-B621-212BE8599BE4}" srcId="{C83134BF-B898-46E8-BF4F-A85B7574998F}" destId="{719E02E7-CAC3-4F08-AC61-C7ECCFB7F0F8}" srcOrd="0" destOrd="0" parTransId="{4C36D43F-7147-4DDA-98D5-ADCB1CC59137}" sibTransId="{E1BCE563-2813-45F6-AB98-116C69B0A2BF}"/>
    <dgm:cxn modelId="{7650CDA4-1CAF-4CD7-B9FA-7DE1306B261B}" type="presOf" srcId="{6F00E4B1-1183-4D06-A15A-F023BA95A229}" destId="{4511C1AB-2293-40DE-8DD1-60AC369FD38E}" srcOrd="0" destOrd="0" presId="urn:microsoft.com/office/officeart/2005/8/layout/hList1"/>
    <dgm:cxn modelId="{18F22CB5-A6C4-4010-928E-A6630E8192A6}" srcId="{A7F42362-473E-47A6-B0DF-42526255F812}" destId="{C2E95C79-0441-4F28-BB95-6AE5B9A7C3AC}" srcOrd="1" destOrd="0" parTransId="{AC72C50C-AFA0-4C49-AF4C-4EAA9ABE70D2}" sibTransId="{15779028-1A70-446D-959A-9D31ABD9C5D5}"/>
    <dgm:cxn modelId="{6D33C4BA-A7FD-48E6-A9CE-D17D0BB025CA}" type="presOf" srcId="{A7F42362-473E-47A6-B0DF-42526255F812}" destId="{E3927A4E-DACB-46FB-8463-79BD804CFC6B}" srcOrd="0" destOrd="0" presId="urn:microsoft.com/office/officeart/2005/8/layout/hList1"/>
    <dgm:cxn modelId="{E69B2AC2-29F2-4FC8-9626-81D470B0219C}" type="presOf" srcId="{15017AAA-01F0-4156-AC32-A8B5772B0AB1}" destId="{2BA21036-4B8C-40C5-8FF0-121F2B2C66A9}" srcOrd="0" destOrd="0" presId="urn:microsoft.com/office/officeart/2005/8/layout/hList1"/>
    <dgm:cxn modelId="{3ECEACC3-61EC-4315-B156-F94747DB96A5}" type="presOf" srcId="{C83134BF-B898-46E8-BF4F-A85B7574998F}" destId="{636598F0-9671-4F1C-847D-66CCA666C8CE}" srcOrd="0" destOrd="0" presId="urn:microsoft.com/office/officeart/2005/8/layout/hList1"/>
    <dgm:cxn modelId="{B784FCD0-2238-43C5-969B-CA28296FCEBB}" srcId="{A7F42362-473E-47A6-B0DF-42526255F812}" destId="{15017AAA-01F0-4156-AC32-A8B5772B0AB1}" srcOrd="0" destOrd="0" parTransId="{CAC1EBAB-6309-432C-9C51-0B1BA30D0851}" sibTransId="{E833B775-2B0E-4239-AC9B-DD9536FBC027}"/>
    <dgm:cxn modelId="{55CAB7D5-8EE7-4E12-B41B-B314A85D0975}" srcId="{A7F42362-473E-47A6-B0DF-42526255F812}" destId="{FF5B5D2F-83F8-4E49-9BFB-9A607D04C250}" srcOrd="3" destOrd="0" parTransId="{55C57311-D095-41C8-B333-2CCE689C728B}" sibTransId="{BCD3FB08-12D2-4AD2-8906-DF168D2E047A}"/>
    <dgm:cxn modelId="{968BC7D8-ED71-43F2-A39E-D2BD9FC99B0D}" type="presOf" srcId="{84026B12-0D1A-45A1-A6D9-A9F2101FFA63}" destId="{2BA21036-4B8C-40C5-8FF0-121F2B2C66A9}" srcOrd="0" destOrd="2" presId="urn:microsoft.com/office/officeart/2005/8/layout/hList1"/>
    <dgm:cxn modelId="{EAC934EA-F766-4B67-9A2E-A68B8B71818A}" srcId="{6F00E4B1-1183-4D06-A15A-F023BA95A229}" destId="{C83134BF-B898-46E8-BF4F-A85B7574998F}" srcOrd="1" destOrd="0" parTransId="{30D46085-BDAF-4ED2-B24F-9ECD4DE9F068}" sibTransId="{E4A4BD3B-4AA4-45DC-8CC5-A253B452BE66}"/>
    <dgm:cxn modelId="{61D138F2-D16F-4202-AE6A-594B2939EF44}" type="presOf" srcId="{FF5B5D2F-83F8-4E49-9BFB-9A607D04C250}" destId="{2BA21036-4B8C-40C5-8FF0-121F2B2C66A9}" srcOrd="0" destOrd="3" presId="urn:microsoft.com/office/officeart/2005/8/layout/hList1"/>
    <dgm:cxn modelId="{4D4A62F4-A215-43F0-AF7B-680DB1670115}" type="presOf" srcId="{C2E95C79-0441-4F28-BB95-6AE5B9A7C3AC}" destId="{2BA21036-4B8C-40C5-8FF0-121F2B2C66A9}" srcOrd="0" destOrd="1" presId="urn:microsoft.com/office/officeart/2005/8/layout/hList1"/>
    <dgm:cxn modelId="{9EC1EFD0-133E-4814-AD4C-18492D3B1DEB}" type="presParOf" srcId="{4511C1AB-2293-40DE-8DD1-60AC369FD38E}" destId="{D3D4F1D1-80C3-4971-BDA0-40560D17AA29}" srcOrd="0" destOrd="0" presId="urn:microsoft.com/office/officeart/2005/8/layout/hList1"/>
    <dgm:cxn modelId="{E9906D5E-BC5B-4C3B-93A7-C36B7DC70C6E}" type="presParOf" srcId="{D3D4F1D1-80C3-4971-BDA0-40560D17AA29}" destId="{E3927A4E-DACB-46FB-8463-79BD804CFC6B}" srcOrd="0" destOrd="0" presId="urn:microsoft.com/office/officeart/2005/8/layout/hList1"/>
    <dgm:cxn modelId="{E5B5974D-1199-4BD1-BCFE-D0FB27FA6381}" type="presParOf" srcId="{D3D4F1D1-80C3-4971-BDA0-40560D17AA29}" destId="{2BA21036-4B8C-40C5-8FF0-121F2B2C66A9}" srcOrd="1" destOrd="0" presId="urn:microsoft.com/office/officeart/2005/8/layout/hList1"/>
    <dgm:cxn modelId="{3D4AF763-445A-4715-A036-226BE208A1B1}" type="presParOf" srcId="{4511C1AB-2293-40DE-8DD1-60AC369FD38E}" destId="{F10209B2-C591-4CC0-85D8-F8B7ECFB3E30}" srcOrd="1" destOrd="0" presId="urn:microsoft.com/office/officeart/2005/8/layout/hList1"/>
    <dgm:cxn modelId="{5C7D856D-2908-4190-9930-33573D355587}" type="presParOf" srcId="{4511C1AB-2293-40DE-8DD1-60AC369FD38E}" destId="{C0A7E6F3-E21F-4E50-936C-8FA5DCB09F6D}" srcOrd="2" destOrd="0" presId="urn:microsoft.com/office/officeart/2005/8/layout/hList1"/>
    <dgm:cxn modelId="{375CC238-6FE8-4824-A218-9118073B0C8C}" type="presParOf" srcId="{C0A7E6F3-E21F-4E50-936C-8FA5DCB09F6D}" destId="{636598F0-9671-4F1C-847D-66CCA666C8CE}" srcOrd="0" destOrd="0" presId="urn:microsoft.com/office/officeart/2005/8/layout/hList1"/>
    <dgm:cxn modelId="{9A405021-79C6-4416-AF33-98B9FD3BED9B}" type="presParOf" srcId="{C0A7E6F3-E21F-4E50-936C-8FA5DCB09F6D}" destId="{2B6E9B78-BF9D-46EB-A786-3E066DE2168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F3228E-44F6-48AA-BDA5-8804D7CAD0C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F68B7A3-6A4D-4B54-9FE7-8DD61A7CADE1}">
      <dgm:prSet phldrT="[Text]" custT="1"/>
      <dgm:spPr>
        <a:solidFill>
          <a:srgbClr val="6DBE4B"/>
        </a:solidFill>
      </dgm:spPr>
      <dgm:t>
        <a:bodyPr/>
        <a:lstStyle/>
        <a:p>
          <a:pPr marL="0" indent="0" algn="ctr"/>
          <a:r>
            <a:rPr lang="en-US" sz="2100" b="1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7E20ED66-AC12-4D8E-93F7-8191E956654B}" type="parTrans" cxnId="{1C298667-9058-4AFD-9B7D-02B8F6F76E6E}">
      <dgm:prSet/>
      <dgm:spPr/>
      <dgm:t>
        <a:bodyPr/>
        <a:lstStyle/>
        <a:p>
          <a:endParaRPr lang="en-US"/>
        </a:p>
      </dgm:t>
    </dgm:pt>
    <dgm:pt modelId="{4E4F07CC-7A43-412E-8E68-BAE931981821}" type="sibTrans" cxnId="{1C298667-9058-4AFD-9B7D-02B8F6F76E6E}">
      <dgm:prSet/>
      <dgm:spPr/>
      <dgm:t>
        <a:bodyPr/>
        <a:lstStyle/>
        <a:p>
          <a:endParaRPr lang="en-US"/>
        </a:p>
      </dgm:t>
    </dgm:pt>
    <dgm:pt modelId="{682A8F05-7D8B-4AC1-9CFF-F61E56957BBB}">
      <dgm:prSet phldrT="[Text]" custT="1"/>
      <dgm:spPr>
        <a:solidFill>
          <a:srgbClr val="004E7D"/>
        </a:solidFill>
      </dgm:spPr>
      <dgm:t>
        <a:bodyPr/>
        <a:lstStyle/>
        <a:p>
          <a:r>
            <a:rPr lang="en-US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785407CD-398C-4E55-9F45-95581E2798CD}" type="parTrans" cxnId="{875622C8-17B2-4ED7-83CF-24308F7902F8}">
      <dgm:prSet/>
      <dgm:spPr/>
      <dgm:t>
        <a:bodyPr/>
        <a:lstStyle/>
        <a:p>
          <a:endParaRPr lang="en-US"/>
        </a:p>
      </dgm:t>
    </dgm:pt>
    <dgm:pt modelId="{F93C58AD-730C-49D9-BA66-89158FB0F987}" type="sibTrans" cxnId="{875622C8-17B2-4ED7-83CF-24308F7902F8}">
      <dgm:prSet/>
      <dgm:spPr/>
      <dgm:t>
        <a:bodyPr/>
        <a:lstStyle/>
        <a:p>
          <a:endParaRPr lang="en-US"/>
        </a:p>
      </dgm:t>
    </dgm:pt>
    <dgm:pt modelId="{DC530D26-CA37-4212-886E-04FB28979D9E}">
      <dgm:prSet phldrT="[Text]" custT="1"/>
      <dgm:spPr>
        <a:solidFill>
          <a:srgbClr val="B94197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580B8DFB-8F04-47EF-9A8E-2A616877A50B}" type="parTrans" cxnId="{D8023A30-79FA-41A1-A12F-BD4EFD49287A}">
      <dgm:prSet/>
      <dgm:spPr/>
      <dgm:t>
        <a:bodyPr/>
        <a:lstStyle/>
        <a:p>
          <a:endParaRPr lang="en-US"/>
        </a:p>
      </dgm:t>
    </dgm:pt>
    <dgm:pt modelId="{4C896F4D-BF7C-404A-8CEB-CE5C6535FA00}" type="sibTrans" cxnId="{D8023A30-79FA-41A1-A12F-BD4EFD49287A}">
      <dgm:prSet/>
      <dgm:spPr/>
      <dgm:t>
        <a:bodyPr/>
        <a:lstStyle/>
        <a:p>
          <a:endParaRPr lang="en-US"/>
        </a:p>
      </dgm:t>
    </dgm:pt>
    <dgm:pt modelId="{2ED1C108-D4C5-44B4-8382-89378080E128}">
      <dgm:prSet phldrT="[Text]" custT="1"/>
      <dgm:spPr>
        <a:solidFill>
          <a:srgbClr val="DE7E26"/>
        </a:solidFill>
      </dgm:spPr>
      <dgm:t>
        <a:bodyPr/>
        <a:lstStyle/>
        <a:p>
          <a:r>
            <a:rPr lang="en-US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EC0C1072-F167-49A3-B77E-46DDA35C39AE}" type="parTrans" cxnId="{2D8129EA-FD72-4E87-891E-66AA8F156A42}">
      <dgm:prSet/>
      <dgm:spPr/>
      <dgm:t>
        <a:bodyPr/>
        <a:lstStyle/>
        <a:p>
          <a:endParaRPr lang="en-US"/>
        </a:p>
      </dgm:t>
    </dgm:pt>
    <dgm:pt modelId="{5C2F60CB-4FC2-461B-AD44-2CF82B43AC96}" type="sibTrans" cxnId="{2D8129EA-FD72-4E87-891E-66AA8F156A42}">
      <dgm:prSet/>
      <dgm:spPr/>
      <dgm:t>
        <a:bodyPr/>
        <a:lstStyle/>
        <a:p>
          <a:endParaRPr lang="en-US"/>
        </a:p>
      </dgm:t>
    </dgm:pt>
    <dgm:pt modelId="{AF025E32-9831-4BD8-B3C2-347098364BA7}" type="pres">
      <dgm:prSet presAssocID="{3DF3228E-44F6-48AA-BDA5-8804D7CAD0C2}" presName="compositeShape" presStyleCnt="0">
        <dgm:presLayoutVars>
          <dgm:chMax val="7"/>
          <dgm:dir/>
          <dgm:resizeHandles val="exact"/>
        </dgm:presLayoutVars>
      </dgm:prSet>
      <dgm:spPr/>
    </dgm:pt>
    <dgm:pt modelId="{0F806ED3-8967-4A1C-9E7A-44FDF5590D78}" type="pres">
      <dgm:prSet presAssocID="{3DF3228E-44F6-48AA-BDA5-8804D7CAD0C2}" presName="wedge1" presStyleLbl="node1" presStyleIdx="0" presStyleCnt="4" custScaleX="101883" custScaleY="101341" custLinFactNeighborX="-1321" custLinFactNeighborY="1186"/>
      <dgm:spPr/>
    </dgm:pt>
    <dgm:pt modelId="{BDBC445D-9F22-43BE-9DE0-B4867C100CC5}" type="pres">
      <dgm:prSet presAssocID="{3DF3228E-44F6-48AA-BDA5-8804D7CAD0C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4618673-05F8-4D88-BC03-2C7CBDB687DA}" type="pres">
      <dgm:prSet presAssocID="{3DF3228E-44F6-48AA-BDA5-8804D7CAD0C2}" presName="wedge2" presStyleLbl="node1" presStyleIdx="1" presStyleCnt="4"/>
      <dgm:spPr/>
    </dgm:pt>
    <dgm:pt modelId="{A102E50C-A2E0-4DD2-BAFB-5FFF4EF09F78}" type="pres">
      <dgm:prSet presAssocID="{3DF3228E-44F6-48AA-BDA5-8804D7CAD0C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7203243-5DEB-4E3D-909D-180D70D4E8F3}" type="pres">
      <dgm:prSet presAssocID="{3DF3228E-44F6-48AA-BDA5-8804D7CAD0C2}" presName="wedge3" presStyleLbl="node1" presStyleIdx="2" presStyleCnt="4"/>
      <dgm:spPr/>
    </dgm:pt>
    <dgm:pt modelId="{9654E459-7EE4-4272-BCAD-FECD9E331C69}" type="pres">
      <dgm:prSet presAssocID="{3DF3228E-44F6-48AA-BDA5-8804D7CAD0C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44DDE9C-41E0-4E26-AB1E-6786C80CB3B8}" type="pres">
      <dgm:prSet presAssocID="{3DF3228E-44F6-48AA-BDA5-8804D7CAD0C2}" presName="wedge4" presStyleLbl="node1" presStyleIdx="3" presStyleCnt="4"/>
      <dgm:spPr/>
    </dgm:pt>
    <dgm:pt modelId="{6056FF9D-BAF8-42AA-85EF-07C024F02046}" type="pres">
      <dgm:prSet presAssocID="{3DF3228E-44F6-48AA-BDA5-8804D7CAD0C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BD76102-E049-432D-BF41-6564802E32F2}" type="presOf" srcId="{682A8F05-7D8B-4AC1-9CFF-F61E56957BBB}" destId="{A102E50C-A2E0-4DD2-BAFB-5FFF4EF09F78}" srcOrd="1" destOrd="0" presId="urn:microsoft.com/office/officeart/2005/8/layout/chart3"/>
    <dgm:cxn modelId="{BBF18C04-4BEF-4AB8-B51A-3F7087F15881}" type="presOf" srcId="{682A8F05-7D8B-4AC1-9CFF-F61E56957BBB}" destId="{44618673-05F8-4D88-BC03-2C7CBDB687DA}" srcOrd="0" destOrd="0" presId="urn:microsoft.com/office/officeart/2005/8/layout/chart3"/>
    <dgm:cxn modelId="{28E08A20-621F-4F0E-B10A-DEA11B406C98}" type="presOf" srcId="{6F68B7A3-6A4D-4B54-9FE7-8DD61A7CADE1}" destId="{0F806ED3-8967-4A1C-9E7A-44FDF5590D78}" srcOrd="0" destOrd="0" presId="urn:microsoft.com/office/officeart/2005/8/layout/chart3"/>
    <dgm:cxn modelId="{D8023A30-79FA-41A1-A12F-BD4EFD49287A}" srcId="{3DF3228E-44F6-48AA-BDA5-8804D7CAD0C2}" destId="{DC530D26-CA37-4212-886E-04FB28979D9E}" srcOrd="3" destOrd="0" parTransId="{580B8DFB-8F04-47EF-9A8E-2A616877A50B}" sibTransId="{4C896F4D-BF7C-404A-8CEB-CE5C6535FA00}"/>
    <dgm:cxn modelId="{D8158D61-DA8A-476D-AE3F-3BA58C18E1CB}" type="presOf" srcId="{6F68B7A3-6A4D-4B54-9FE7-8DD61A7CADE1}" destId="{BDBC445D-9F22-43BE-9DE0-B4867C100CC5}" srcOrd="1" destOrd="0" presId="urn:microsoft.com/office/officeart/2005/8/layout/chart3"/>
    <dgm:cxn modelId="{1C298667-9058-4AFD-9B7D-02B8F6F76E6E}" srcId="{3DF3228E-44F6-48AA-BDA5-8804D7CAD0C2}" destId="{6F68B7A3-6A4D-4B54-9FE7-8DD61A7CADE1}" srcOrd="0" destOrd="0" parTransId="{7E20ED66-AC12-4D8E-93F7-8191E956654B}" sibTransId="{4E4F07CC-7A43-412E-8E68-BAE931981821}"/>
    <dgm:cxn modelId="{8BB90355-69CE-4400-8CC6-5F9B46B194AB}" type="presOf" srcId="{3DF3228E-44F6-48AA-BDA5-8804D7CAD0C2}" destId="{AF025E32-9831-4BD8-B3C2-347098364BA7}" srcOrd="0" destOrd="0" presId="urn:microsoft.com/office/officeart/2005/8/layout/chart3"/>
    <dgm:cxn modelId="{67146D55-D195-412D-B44F-A3537F03324D}" type="presOf" srcId="{DC530D26-CA37-4212-886E-04FB28979D9E}" destId="{144DDE9C-41E0-4E26-AB1E-6786C80CB3B8}" srcOrd="0" destOrd="0" presId="urn:microsoft.com/office/officeart/2005/8/layout/chart3"/>
    <dgm:cxn modelId="{C86A5B8F-6C1D-4C96-9E88-7C7636AAA1C0}" type="presOf" srcId="{DC530D26-CA37-4212-886E-04FB28979D9E}" destId="{6056FF9D-BAF8-42AA-85EF-07C024F02046}" srcOrd="1" destOrd="0" presId="urn:microsoft.com/office/officeart/2005/8/layout/chart3"/>
    <dgm:cxn modelId="{875622C8-17B2-4ED7-83CF-24308F7902F8}" srcId="{3DF3228E-44F6-48AA-BDA5-8804D7CAD0C2}" destId="{682A8F05-7D8B-4AC1-9CFF-F61E56957BBB}" srcOrd="1" destOrd="0" parTransId="{785407CD-398C-4E55-9F45-95581E2798CD}" sibTransId="{F93C58AD-730C-49D9-BA66-89158FB0F987}"/>
    <dgm:cxn modelId="{D60DEECB-9486-465C-9DE4-74D5B25E28FC}" type="presOf" srcId="{2ED1C108-D4C5-44B4-8382-89378080E128}" destId="{97203243-5DEB-4E3D-909D-180D70D4E8F3}" srcOrd="0" destOrd="0" presId="urn:microsoft.com/office/officeart/2005/8/layout/chart3"/>
    <dgm:cxn modelId="{354A0FD2-782B-40F4-B864-096A1BA375E1}" type="presOf" srcId="{2ED1C108-D4C5-44B4-8382-89378080E128}" destId="{9654E459-7EE4-4272-BCAD-FECD9E331C69}" srcOrd="1" destOrd="0" presId="urn:microsoft.com/office/officeart/2005/8/layout/chart3"/>
    <dgm:cxn modelId="{2D8129EA-FD72-4E87-891E-66AA8F156A42}" srcId="{3DF3228E-44F6-48AA-BDA5-8804D7CAD0C2}" destId="{2ED1C108-D4C5-44B4-8382-89378080E128}" srcOrd="2" destOrd="0" parTransId="{EC0C1072-F167-49A3-B77E-46DDA35C39AE}" sibTransId="{5C2F60CB-4FC2-461B-AD44-2CF82B43AC96}"/>
    <dgm:cxn modelId="{A6CE5246-D473-4F59-AB91-9C6798279878}" type="presParOf" srcId="{AF025E32-9831-4BD8-B3C2-347098364BA7}" destId="{0F806ED3-8967-4A1C-9E7A-44FDF5590D78}" srcOrd="0" destOrd="0" presId="urn:microsoft.com/office/officeart/2005/8/layout/chart3"/>
    <dgm:cxn modelId="{3E63D9D5-DA9C-4534-A141-FD5E15E35B0A}" type="presParOf" srcId="{AF025E32-9831-4BD8-B3C2-347098364BA7}" destId="{BDBC445D-9F22-43BE-9DE0-B4867C100CC5}" srcOrd="1" destOrd="0" presId="urn:microsoft.com/office/officeart/2005/8/layout/chart3"/>
    <dgm:cxn modelId="{D2A9FA80-E337-481A-BCB2-AD5FDFC2F3BE}" type="presParOf" srcId="{AF025E32-9831-4BD8-B3C2-347098364BA7}" destId="{44618673-05F8-4D88-BC03-2C7CBDB687DA}" srcOrd="2" destOrd="0" presId="urn:microsoft.com/office/officeart/2005/8/layout/chart3"/>
    <dgm:cxn modelId="{FE4D9A4C-15E5-4B91-BDC2-BE613B32BB81}" type="presParOf" srcId="{AF025E32-9831-4BD8-B3C2-347098364BA7}" destId="{A102E50C-A2E0-4DD2-BAFB-5FFF4EF09F78}" srcOrd="3" destOrd="0" presId="urn:microsoft.com/office/officeart/2005/8/layout/chart3"/>
    <dgm:cxn modelId="{1EE4E39E-6CD2-4E50-A327-8FF59BA9F3F8}" type="presParOf" srcId="{AF025E32-9831-4BD8-B3C2-347098364BA7}" destId="{97203243-5DEB-4E3D-909D-180D70D4E8F3}" srcOrd="4" destOrd="0" presId="urn:microsoft.com/office/officeart/2005/8/layout/chart3"/>
    <dgm:cxn modelId="{9DFEB361-D1BA-4FE9-B582-5E0333E64E7A}" type="presParOf" srcId="{AF025E32-9831-4BD8-B3C2-347098364BA7}" destId="{9654E459-7EE4-4272-BCAD-FECD9E331C69}" srcOrd="5" destOrd="0" presId="urn:microsoft.com/office/officeart/2005/8/layout/chart3"/>
    <dgm:cxn modelId="{C5A69F01-BE7A-41FF-BC53-B2EBD43E0CBC}" type="presParOf" srcId="{AF025E32-9831-4BD8-B3C2-347098364BA7}" destId="{144DDE9C-41E0-4E26-AB1E-6786C80CB3B8}" srcOrd="6" destOrd="0" presId="urn:microsoft.com/office/officeart/2005/8/layout/chart3"/>
    <dgm:cxn modelId="{5AC17278-A3AC-4FDC-AC5E-26A2398A62DC}" type="presParOf" srcId="{AF025E32-9831-4BD8-B3C2-347098364BA7}" destId="{6056FF9D-BAF8-42AA-85EF-07C024F0204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F3228E-44F6-48AA-BDA5-8804D7CAD0C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F68B7A3-6A4D-4B54-9FE7-8DD61A7CADE1}">
      <dgm:prSet phldrT="[Text]"/>
      <dgm:spPr>
        <a:solidFill>
          <a:srgbClr val="6DBE4B"/>
        </a:solidFill>
        <a:ln w="12700">
          <a:noFill/>
        </a:ln>
      </dgm:spPr>
      <dgm:t>
        <a:bodyPr/>
        <a:lstStyle/>
        <a:p>
          <a:pPr marL="0" indent="0" algn="ctr"/>
          <a:r>
            <a: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7E20ED66-AC12-4D8E-93F7-8191E956654B}" type="parTrans" cxnId="{1C298667-9058-4AFD-9B7D-02B8F6F76E6E}">
      <dgm:prSet/>
      <dgm:spPr/>
      <dgm:t>
        <a:bodyPr/>
        <a:lstStyle/>
        <a:p>
          <a:endParaRPr lang="en-US"/>
        </a:p>
      </dgm:t>
    </dgm:pt>
    <dgm:pt modelId="{4E4F07CC-7A43-412E-8E68-BAE931981821}" type="sibTrans" cxnId="{1C298667-9058-4AFD-9B7D-02B8F6F76E6E}">
      <dgm:prSet/>
      <dgm:spPr/>
      <dgm:t>
        <a:bodyPr/>
        <a:lstStyle/>
        <a:p>
          <a:endParaRPr lang="en-US"/>
        </a:p>
      </dgm:t>
    </dgm:pt>
    <dgm:pt modelId="{682A8F05-7D8B-4AC1-9CFF-F61E56957BBB}">
      <dgm:prSet phldrT="[Text]"/>
      <dgm:spPr>
        <a:solidFill>
          <a:srgbClr val="004E7D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785407CD-398C-4E55-9F45-95581E2798CD}" type="parTrans" cxnId="{875622C8-17B2-4ED7-83CF-24308F7902F8}">
      <dgm:prSet/>
      <dgm:spPr/>
      <dgm:t>
        <a:bodyPr/>
        <a:lstStyle/>
        <a:p>
          <a:endParaRPr lang="en-US"/>
        </a:p>
      </dgm:t>
    </dgm:pt>
    <dgm:pt modelId="{F93C58AD-730C-49D9-BA66-89158FB0F987}" type="sibTrans" cxnId="{875622C8-17B2-4ED7-83CF-24308F7902F8}">
      <dgm:prSet/>
      <dgm:spPr/>
      <dgm:t>
        <a:bodyPr/>
        <a:lstStyle/>
        <a:p>
          <a:endParaRPr lang="en-US"/>
        </a:p>
      </dgm:t>
    </dgm:pt>
    <dgm:pt modelId="{DC530D26-CA37-4212-886E-04FB28979D9E}">
      <dgm:prSet phldrT="[Text]"/>
      <dgm:spPr>
        <a:solidFill>
          <a:srgbClr val="B94197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580B8DFB-8F04-47EF-9A8E-2A616877A50B}" type="parTrans" cxnId="{D8023A30-79FA-41A1-A12F-BD4EFD49287A}">
      <dgm:prSet/>
      <dgm:spPr/>
      <dgm:t>
        <a:bodyPr/>
        <a:lstStyle/>
        <a:p>
          <a:endParaRPr lang="en-US"/>
        </a:p>
      </dgm:t>
    </dgm:pt>
    <dgm:pt modelId="{4C896F4D-BF7C-404A-8CEB-CE5C6535FA00}" type="sibTrans" cxnId="{D8023A30-79FA-41A1-A12F-BD4EFD49287A}">
      <dgm:prSet/>
      <dgm:spPr/>
      <dgm:t>
        <a:bodyPr/>
        <a:lstStyle/>
        <a:p>
          <a:endParaRPr lang="en-US"/>
        </a:p>
      </dgm:t>
    </dgm:pt>
    <dgm:pt modelId="{2ED1C108-D4C5-44B4-8382-89378080E128}">
      <dgm:prSet phldrT="[Text]"/>
      <dgm:spPr>
        <a:solidFill>
          <a:srgbClr val="DE7E26"/>
        </a:solidFill>
      </dgm:spPr>
      <dgm:t>
        <a:bodyPr/>
        <a:lstStyle/>
        <a:p>
          <a:r>
            <a: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EC0C1072-F167-49A3-B77E-46DDA35C39AE}" type="parTrans" cxnId="{2D8129EA-FD72-4E87-891E-66AA8F156A42}">
      <dgm:prSet/>
      <dgm:spPr/>
      <dgm:t>
        <a:bodyPr/>
        <a:lstStyle/>
        <a:p>
          <a:endParaRPr lang="en-US"/>
        </a:p>
      </dgm:t>
    </dgm:pt>
    <dgm:pt modelId="{5C2F60CB-4FC2-461B-AD44-2CF82B43AC96}" type="sibTrans" cxnId="{2D8129EA-FD72-4E87-891E-66AA8F156A42}">
      <dgm:prSet/>
      <dgm:spPr/>
      <dgm:t>
        <a:bodyPr/>
        <a:lstStyle/>
        <a:p>
          <a:endParaRPr lang="en-US"/>
        </a:p>
      </dgm:t>
    </dgm:pt>
    <dgm:pt modelId="{AF025E32-9831-4BD8-B3C2-347098364BA7}" type="pres">
      <dgm:prSet presAssocID="{3DF3228E-44F6-48AA-BDA5-8804D7CAD0C2}" presName="compositeShape" presStyleCnt="0">
        <dgm:presLayoutVars>
          <dgm:chMax val="7"/>
          <dgm:dir/>
          <dgm:resizeHandles val="exact"/>
        </dgm:presLayoutVars>
      </dgm:prSet>
      <dgm:spPr/>
    </dgm:pt>
    <dgm:pt modelId="{0F806ED3-8967-4A1C-9E7A-44FDF5590D78}" type="pres">
      <dgm:prSet presAssocID="{3DF3228E-44F6-48AA-BDA5-8804D7CAD0C2}" presName="wedge1" presStyleLbl="node1" presStyleIdx="0" presStyleCnt="4" custScaleX="101883" custScaleY="100289" custLinFactNeighborX="-5145" custLinFactNeighborY="4673"/>
      <dgm:spPr/>
    </dgm:pt>
    <dgm:pt modelId="{BDBC445D-9F22-43BE-9DE0-B4867C100CC5}" type="pres">
      <dgm:prSet presAssocID="{3DF3228E-44F6-48AA-BDA5-8804D7CAD0C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4618673-05F8-4D88-BC03-2C7CBDB687DA}" type="pres">
      <dgm:prSet presAssocID="{3DF3228E-44F6-48AA-BDA5-8804D7CAD0C2}" presName="wedge2" presStyleLbl="node1" presStyleIdx="1" presStyleCnt="4" custLinFactNeighborX="3835" custLinFactNeighborY="3775"/>
      <dgm:spPr/>
    </dgm:pt>
    <dgm:pt modelId="{A102E50C-A2E0-4DD2-BAFB-5FFF4EF09F78}" type="pres">
      <dgm:prSet presAssocID="{3DF3228E-44F6-48AA-BDA5-8804D7CAD0C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7203243-5DEB-4E3D-909D-180D70D4E8F3}" type="pres">
      <dgm:prSet presAssocID="{3DF3228E-44F6-48AA-BDA5-8804D7CAD0C2}" presName="wedge3" presStyleLbl="node1" presStyleIdx="2" presStyleCnt="4"/>
      <dgm:spPr/>
    </dgm:pt>
    <dgm:pt modelId="{9654E459-7EE4-4272-BCAD-FECD9E331C69}" type="pres">
      <dgm:prSet presAssocID="{3DF3228E-44F6-48AA-BDA5-8804D7CAD0C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44DDE9C-41E0-4E26-AB1E-6786C80CB3B8}" type="pres">
      <dgm:prSet presAssocID="{3DF3228E-44F6-48AA-BDA5-8804D7CAD0C2}" presName="wedge4" presStyleLbl="node1" presStyleIdx="3" presStyleCnt="4"/>
      <dgm:spPr/>
    </dgm:pt>
    <dgm:pt modelId="{6056FF9D-BAF8-42AA-85EF-07C024F02046}" type="pres">
      <dgm:prSet presAssocID="{3DF3228E-44F6-48AA-BDA5-8804D7CAD0C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BD76102-E049-432D-BF41-6564802E32F2}" type="presOf" srcId="{682A8F05-7D8B-4AC1-9CFF-F61E56957BBB}" destId="{A102E50C-A2E0-4DD2-BAFB-5FFF4EF09F78}" srcOrd="1" destOrd="0" presId="urn:microsoft.com/office/officeart/2005/8/layout/chart3"/>
    <dgm:cxn modelId="{BBF18C04-4BEF-4AB8-B51A-3F7087F15881}" type="presOf" srcId="{682A8F05-7D8B-4AC1-9CFF-F61E56957BBB}" destId="{44618673-05F8-4D88-BC03-2C7CBDB687DA}" srcOrd="0" destOrd="0" presId="urn:microsoft.com/office/officeart/2005/8/layout/chart3"/>
    <dgm:cxn modelId="{28E08A20-621F-4F0E-B10A-DEA11B406C98}" type="presOf" srcId="{6F68B7A3-6A4D-4B54-9FE7-8DD61A7CADE1}" destId="{0F806ED3-8967-4A1C-9E7A-44FDF5590D78}" srcOrd="0" destOrd="0" presId="urn:microsoft.com/office/officeart/2005/8/layout/chart3"/>
    <dgm:cxn modelId="{D8023A30-79FA-41A1-A12F-BD4EFD49287A}" srcId="{3DF3228E-44F6-48AA-BDA5-8804D7CAD0C2}" destId="{DC530D26-CA37-4212-886E-04FB28979D9E}" srcOrd="3" destOrd="0" parTransId="{580B8DFB-8F04-47EF-9A8E-2A616877A50B}" sibTransId="{4C896F4D-BF7C-404A-8CEB-CE5C6535FA00}"/>
    <dgm:cxn modelId="{D8158D61-DA8A-476D-AE3F-3BA58C18E1CB}" type="presOf" srcId="{6F68B7A3-6A4D-4B54-9FE7-8DD61A7CADE1}" destId="{BDBC445D-9F22-43BE-9DE0-B4867C100CC5}" srcOrd="1" destOrd="0" presId="urn:microsoft.com/office/officeart/2005/8/layout/chart3"/>
    <dgm:cxn modelId="{1C298667-9058-4AFD-9B7D-02B8F6F76E6E}" srcId="{3DF3228E-44F6-48AA-BDA5-8804D7CAD0C2}" destId="{6F68B7A3-6A4D-4B54-9FE7-8DD61A7CADE1}" srcOrd="0" destOrd="0" parTransId="{7E20ED66-AC12-4D8E-93F7-8191E956654B}" sibTransId="{4E4F07CC-7A43-412E-8E68-BAE931981821}"/>
    <dgm:cxn modelId="{8BB90355-69CE-4400-8CC6-5F9B46B194AB}" type="presOf" srcId="{3DF3228E-44F6-48AA-BDA5-8804D7CAD0C2}" destId="{AF025E32-9831-4BD8-B3C2-347098364BA7}" srcOrd="0" destOrd="0" presId="urn:microsoft.com/office/officeart/2005/8/layout/chart3"/>
    <dgm:cxn modelId="{67146D55-D195-412D-B44F-A3537F03324D}" type="presOf" srcId="{DC530D26-CA37-4212-886E-04FB28979D9E}" destId="{144DDE9C-41E0-4E26-AB1E-6786C80CB3B8}" srcOrd="0" destOrd="0" presId="urn:microsoft.com/office/officeart/2005/8/layout/chart3"/>
    <dgm:cxn modelId="{C86A5B8F-6C1D-4C96-9E88-7C7636AAA1C0}" type="presOf" srcId="{DC530D26-CA37-4212-886E-04FB28979D9E}" destId="{6056FF9D-BAF8-42AA-85EF-07C024F02046}" srcOrd="1" destOrd="0" presId="urn:microsoft.com/office/officeart/2005/8/layout/chart3"/>
    <dgm:cxn modelId="{875622C8-17B2-4ED7-83CF-24308F7902F8}" srcId="{3DF3228E-44F6-48AA-BDA5-8804D7CAD0C2}" destId="{682A8F05-7D8B-4AC1-9CFF-F61E56957BBB}" srcOrd="1" destOrd="0" parTransId="{785407CD-398C-4E55-9F45-95581E2798CD}" sibTransId="{F93C58AD-730C-49D9-BA66-89158FB0F987}"/>
    <dgm:cxn modelId="{D60DEECB-9486-465C-9DE4-74D5B25E28FC}" type="presOf" srcId="{2ED1C108-D4C5-44B4-8382-89378080E128}" destId="{97203243-5DEB-4E3D-909D-180D70D4E8F3}" srcOrd="0" destOrd="0" presId="urn:microsoft.com/office/officeart/2005/8/layout/chart3"/>
    <dgm:cxn modelId="{354A0FD2-782B-40F4-B864-096A1BA375E1}" type="presOf" srcId="{2ED1C108-D4C5-44B4-8382-89378080E128}" destId="{9654E459-7EE4-4272-BCAD-FECD9E331C69}" srcOrd="1" destOrd="0" presId="urn:microsoft.com/office/officeart/2005/8/layout/chart3"/>
    <dgm:cxn modelId="{2D8129EA-FD72-4E87-891E-66AA8F156A42}" srcId="{3DF3228E-44F6-48AA-BDA5-8804D7CAD0C2}" destId="{2ED1C108-D4C5-44B4-8382-89378080E128}" srcOrd="2" destOrd="0" parTransId="{EC0C1072-F167-49A3-B77E-46DDA35C39AE}" sibTransId="{5C2F60CB-4FC2-461B-AD44-2CF82B43AC96}"/>
    <dgm:cxn modelId="{A6CE5246-D473-4F59-AB91-9C6798279878}" type="presParOf" srcId="{AF025E32-9831-4BD8-B3C2-347098364BA7}" destId="{0F806ED3-8967-4A1C-9E7A-44FDF5590D78}" srcOrd="0" destOrd="0" presId="urn:microsoft.com/office/officeart/2005/8/layout/chart3"/>
    <dgm:cxn modelId="{3E63D9D5-DA9C-4534-A141-FD5E15E35B0A}" type="presParOf" srcId="{AF025E32-9831-4BD8-B3C2-347098364BA7}" destId="{BDBC445D-9F22-43BE-9DE0-B4867C100CC5}" srcOrd="1" destOrd="0" presId="urn:microsoft.com/office/officeart/2005/8/layout/chart3"/>
    <dgm:cxn modelId="{D2A9FA80-E337-481A-BCB2-AD5FDFC2F3BE}" type="presParOf" srcId="{AF025E32-9831-4BD8-B3C2-347098364BA7}" destId="{44618673-05F8-4D88-BC03-2C7CBDB687DA}" srcOrd="2" destOrd="0" presId="urn:microsoft.com/office/officeart/2005/8/layout/chart3"/>
    <dgm:cxn modelId="{FE4D9A4C-15E5-4B91-BDC2-BE613B32BB81}" type="presParOf" srcId="{AF025E32-9831-4BD8-B3C2-347098364BA7}" destId="{A102E50C-A2E0-4DD2-BAFB-5FFF4EF09F78}" srcOrd="3" destOrd="0" presId="urn:microsoft.com/office/officeart/2005/8/layout/chart3"/>
    <dgm:cxn modelId="{1EE4E39E-6CD2-4E50-A327-8FF59BA9F3F8}" type="presParOf" srcId="{AF025E32-9831-4BD8-B3C2-347098364BA7}" destId="{97203243-5DEB-4E3D-909D-180D70D4E8F3}" srcOrd="4" destOrd="0" presId="urn:microsoft.com/office/officeart/2005/8/layout/chart3"/>
    <dgm:cxn modelId="{9DFEB361-D1BA-4FE9-B582-5E0333E64E7A}" type="presParOf" srcId="{AF025E32-9831-4BD8-B3C2-347098364BA7}" destId="{9654E459-7EE4-4272-BCAD-FECD9E331C69}" srcOrd="5" destOrd="0" presId="urn:microsoft.com/office/officeart/2005/8/layout/chart3"/>
    <dgm:cxn modelId="{C5A69F01-BE7A-41FF-BC53-B2EBD43E0CBC}" type="presParOf" srcId="{AF025E32-9831-4BD8-B3C2-347098364BA7}" destId="{144DDE9C-41E0-4E26-AB1E-6786C80CB3B8}" srcOrd="6" destOrd="0" presId="urn:microsoft.com/office/officeart/2005/8/layout/chart3"/>
    <dgm:cxn modelId="{5AC17278-A3AC-4FDC-AC5E-26A2398A62DC}" type="presParOf" srcId="{AF025E32-9831-4BD8-B3C2-347098364BA7}" destId="{6056FF9D-BAF8-42AA-85EF-07C024F0204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F3228E-44F6-48AA-BDA5-8804D7CAD0C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F68B7A3-6A4D-4B54-9FE7-8DD61A7CADE1}">
      <dgm:prSet phldrT="[Text]" custT="1"/>
      <dgm:spPr>
        <a:solidFill>
          <a:srgbClr val="6DBE4B"/>
        </a:solidFill>
      </dgm:spPr>
      <dgm:t>
        <a:bodyPr/>
        <a:lstStyle/>
        <a:p>
          <a:pPr marL="0" indent="0" algn="ctr"/>
          <a:r>
            <a:rPr lang="en-US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7E20ED66-AC12-4D8E-93F7-8191E956654B}" type="parTrans" cxnId="{1C298667-9058-4AFD-9B7D-02B8F6F76E6E}">
      <dgm:prSet/>
      <dgm:spPr/>
      <dgm:t>
        <a:bodyPr/>
        <a:lstStyle/>
        <a:p>
          <a:endParaRPr lang="en-US"/>
        </a:p>
      </dgm:t>
    </dgm:pt>
    <dgm:pt modelId="{4E4F07CC-7A43-412E-8E68-BAE931981821}" type="sibTrans" cxnId="{1C298667-9058-4AFD-9B7D-02B8F6F76E6E}">
      <dgm:prSet/>
      <dgm:spPr/>
      <dgm:t>
        <a:bodyPr/>
        <a:lstStyle/>
        <a:p>
          <a:endParaRPr lang="en-US"/>
        </a:p>
      </dgm:t>
    </dgm:pt>
    <dgm:pt modelId="{682A8F05-7D8B-4AC1-9CFF-F61E56957BBB}">
      <dgm:prSet phldrT="[Text]" custT="1"/>
      <dgm:spPr>
        <a:solidFill>
          <a:srgbClr val="004E7D"/>
        </a:solidFill>
      </dgm:spPr>
      <dgm:t>
        <a:bodyPr/>
        <a:lstStyle/>
        <a:p>
          <a:r>
            <a:rPr lang="en-US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785407CD-398C-4E55-9F45-95581E2798CD}" type="parTrans" cxnId="{875622C8-17B2-4ED7-83CF-24308F7902F8}">
      <dgm:prSet/>
      <dgm:spPr/>
      <dgm:t>
        <a:bodyPr/>
        <a:lstStyle/>
        <a:p>
          <a:endParaRPr lang="en-US"/>
        </a:p>
      </dgm:t>
    </dgm:pt>
    <dgm:pt modelId="{F93C58AD-730C-49D9-BA66-89158FB0F987}" type="sibTrans" cxnId="{875622C8-17B2-4ED7-83CF-24308F7902F8}">
      <dgm:prSet/>
      <dgm:spPr/>
      <dgm:t>
        <a:bodyPr/>
        <a:lstStyle/>
        <a:p>
          <a:endParaRPr lang="en-US"/>
        </a:p>
      </dgm:t>
    </dgm:pt>
    <dgm:pt modelId="{DC530D26-CA37-4212-886E-04FB28979D9E}">
      <dgm:prSet phldrT="[Text]" custT="1"/>
      <dgm:spPr>
        <a:solidFill>
          <a:srgbClr val="B94197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580B8DFB-8F04-47EF-9A8E-2A616877A50B}" type="parTrans" cxnId="{D8023A30-79FA-41A1-A12F-BD4EFD49287A}">
      <dgm:prSet/>
      <dgm:spPr/>
      <dgm:t>
        <a:bodyPr/>
        <a:lstStyle/>
        <a:p>
          <a:endParaRPr lang="en-US"/>
        </a:p>
      </dgm:t>
    </dgm:pt>
    <dgm:pt modelId="{4C896F4D-BF7C-404A-8CEB-CE5C6535FA00}" type="sibTrans" cxnId="{D8023A30-79FA-41A1-A12F-BD4EFD49287A}">
      <dgm:prSet/>
      <dgm:spPr/>
      <dgm:t>
        <a:bodyPr/>
        <a:lstStyle/>
        <a:p>
          <a:endParaRPr lang="en-US"/>
        </a:p>
      </dgm:t>
    </dgm:pt>
    <dgm:pt modelId="{2ED1C108-D4C5-44B4-8382-89378080E128}">
      <dgm:prSet phldrT="[Text]"/>
      <dgm:spPr>
        <a:solidFill>
          <a:srgbClr val="DE7E26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EC0C1072-F167-49A3-B77E-46DDA35C39AE}" type="parTrans" cxnId="{2D8129EA-FD72-4E87-891E-66AA8F156A42}">
      <dgm:prSet/>
      <dgm:spPr/>
      <dgm:t>
        <a:bodyPr/>
        <a:lstStyle/>
        <a:p>
          <a:endParaRPr lang="en-US"/>
        </a:p>
      </dgm:t>
    </dgm:pt>
    <dgm:pt modelId="{5C2F60CB-4FC2-461B-AD44-2CF82B43AC96}" type="sibTrans" cxnId="{2D8129EA-FD72-4E87-891E-66AA8F156A42}">
      <dgm:prSet/>
      <dgm:spPr/>
      <dgm:t>
        <a:bodyPr/>
        <a:lstStyle/>
        <a:p>
          <a:endParaRPr lang="en-US"/>
        </a:p>
      </dgm:t>
    </dgm:pt>
    <dgm:pt modelId="{AF025E32-9831-4BD8-B3C2-347098364BA7}" type="pres">
      <dgm:prSet presAssocID="{3DF3228E-44F6-48AA-BDA5-8804D7CAD0C2}" presName="compositeShape" presStyleCnt="0">
        <dgm:presLayoutVars>
          <dgm:chMax val="7"/>
          <dgm:dir/>
          <dgm:resizeHandles val="exact"/>
        </dgm:presLayoutVars>
      </dgm:prSet>
      <dgm:spPr/>
    </dgm:pt>
    <dgm:pt modelId="{0F806ED3-8967-4A1C-9E7A-44FDF5590D78}" type="pres">
      <dgm:prSet presAssocID="{3DF3228E-44F6-48AA-BDA5-8804D7CAD0C2}" presName="wedge1" presStyleLbl="node1" presStyleIdx="0" presStyleCnt="4" custScaleX="101883" custScaleY="101341" custLinFactNeighborX="-5145" custLinFactNeighborY="4673"/>
      <dgm:spPr/>
    </dgm:pt>
    <dgm:pt modelId="{BDBC445D-9F22-43BE-9DE0-B4867C100CC5}" type="pres">
      <dgm:prSet presAssocID="{3DF3228E-44F6-48AA-BDA5-8804D7CAD0C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4618673-05F8-4D88-BC03-2C7CBDB687DA}" type="pres">
      <dgm:prSet presAssocID="{3DF3228E-44F6-48AA-BDA5-8804D7CAD0C2}" presName="wedge2" presStyleLbl="node1" presStyleIdx="1" presStyleCnt="4"/>
      <dgm:spPr/>
    </dgm:pt>
    <dgm:pt modelId="{A102E50C-A2E0-4DD2-BAFB-5FFF4EF09F78}" type="pres">
      <dgm:prSet presAssocID="{3DF3228E-44F6-48AA-BDA5-8804D7CAD0C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7203243-5DEB-4E3D-909D-180D70D4E8F3}" type="pres">
      <dgm:prSet presAssocID="{3DF3228E-44F6-48AA-BDA5-8804D7CAD0C2}" presName="wedge3" presStyleLbl="node1" presStyleIdx="2" presStyleCnt="4" custLinFactNeighborX="-3639" custLinFactNeighborY="3775"/>
      <dgm:spPr/>
    </dgm:pt>
    <dgm:pt modelId="{9654E459-7EE4-4272-BCAD-FECD9E331C69}" type="pres">
      <dgm:prSet presAssocID="{3DF3228E-44F6-48AA-BDA5-8804D7CAD0C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44DDE9C-41E0-4E26-AB1E-6786C80CB3B8}" type="pres">
      <dgm:prSet presAssocID="{3DF3228E-44F6-48AA-BDA5-8804D7CAD0C2}" presName="wedge4" presStyleLbl="node1" presStyleIdx="3" presStyleCnt="4"/>
      <dgm:spPr/>
    </dgm:pt>
    <dgm:pt modelId="{6056FF9D-BAF8-42AA-85EF-07C024F02046}" type="pres">
      <dgm:prSet presAssocID="{3DF3228E-44F6-48AA-BDA5-8804D7CAD0C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BD76102-E049-432D-BF41-6564802E32F2}" type="presOf" srcId="{682A8F05-7D8B-4AC1-9CFF-F61E56957BBB}" destId="{A102E50C-A2E0-4DD2-BAFB-5FFF4EF09F78}" srcOrd="1" destOrd="0" presId="urn:microsoft.com/office/officeart/2005/8/layout/chart3"/>
    <dgm:cxn modelId="{BBF18C04-4BEF-4AB8-B51A-3F7087F15881}" type="presOf" srcId="{682A8F05-7D8B-4AC1-9CFF-F61E56957BBB}" destId="{44618673-05F8-4D88-BC03-2C7CBDB687DA}" srcOrd="0" destOrd="0" presId="urn:microsoft.com/office/officeart/2005/8/layout/chart3"/>
    <dgm:cxn modelId="{28E08A20-621F-4F0E-B10A-DEA11B406C98}" type="presOf" srcId="{6F68B7A3-6A4D-4B54-9FE7-8DD61A7CADE1}" destId="{0F806ED3-8967-4A1C-9E7A-44FDF5590D78}" srcOrd="0" destOrd="0" presId="urn:microsoft.com/office/officeart/2005/8/layout/chart3"/>
    <dgm:cxn modelId="{D8023A30-79FA-41A1-A12F-BD4EFD49287A}" srcId="{3DF3228E-44F6-48AA-BDA5-8804D7CAD0C2}" destId="{DC530D26-CA37-4212-886E-04FB28979D9E}" srcOrd="3" destOrd="0" parTransId="{580B8DFB-8F04-47EF-9A8E-2A616877A50B}" sibTransId="{4C896F4D-BF7C-404A-8CEB-CE5C6535FA00}"/>
    <dgm:cxn modelId="{D8158D61-DA8A-476D-AE3F-3BA58C18E1CB}" type="presOf" srcId="{6F68B7A3-6A4D-4B54-9FE7-8DD61A7CADE1}" destId="{BDBC445D-9F22-43BE-9DE0-B4867C100CC5}" srcOrd="1" destOrd="0" presId="urn:microsoft.com/office/officeart/2005/8/layout/chart3"/>
    <dgm:cxn modelId="{1C298667-9058-4AFD-9B7D-02B8F6F76E6E}" srcId="{3DF3228E-44F6-48AA-BDA5-8804D7CAD0C2}" destId="{6F68B7A3-6A4D-4B54-9FE7-8DD61A7CADE1}" srcOrd="0" destOrd="0" parTransId="{7E20ED66-AC12-4D8E-93F7-8191E956654B}" sibTransId="{4E4F07CC-7A43-412E-8E68-BAE931981821}"/>
    <dgm:cxn modelId="{8BB90355-69CE-4400-8CC6-5F9B46B194AB}" type="presOf" srcId="{3DF3228E-44F6-48AA-BDA5-8804D7CAD0C2}" destId="{AF025E32-9831-4BD8-B3C2-347098364BA7}" srcOrd="0" destOrd="0" presId="urn:microsoft.com/office/officeart/2005/8/layout/chart3"/>
    <dgm:cxn modelId="{67146D55-D195-412D-B44F-A3537F03324D}" type="presOf" srcId="{DC530D26-CA37-4212-886E-04FB28979D9E}" destId="{144DDE9C-41E0-4E26-AB1E-6786C80CB3B8}" srcOrd="0" destOrd="0" presId="urn:microsoft.com/office/officeart/2005/8/layout/chart3"/>
    <dgm:cxn modelId="{C86A5B8F-6C1D-4C96-9E88-7C7636AAA1C0}" type="presOf" srcId="{DC530D26-CA37-4212-886E-04FB28979D9E}" destId="{6056FF9D-BAF8-42AA-85EF-07C024F02046}" srcOrd="1" destOrd="0" presId="urn:microsoft.com/office/officeart/2005/8/layout/chart3"/>
    <dgm:cxn modelId="{875622C8-17B2-4ED7-83CF-24308F7902F8}" srcId="{3DF3228E-44F6-48AA-BDA5-8804D7CAD0C2}" destId="{682A8F05-7D8B-4AC1-9CFF-F61E56957BBB}" srcOrd="1" destOrd="0" parTransId="{785407CD-398C-4E55-9F45-95581E2798CD}" sibTransId="{F93C58AD-730C-49D9-BA66-89158FB0F987}"/>
    <dgm:cxn modelId="{D60DEECB-9486-465C-9DE4-74D5B25E28FC}" type="presOf" srcId="{2ED1C108-D4C5-44B4-8382-89378080E128}" destId="{97203243-5DEB-4E3D-909D-180D70D4E8F3}" srcOrd="0" destOrd="0" presId="urn:microsoft.com/office/officeart/2005/8/layout/chart3"/>
    <dgm:cxn modelId="{354A0FD2-782B-40F4-B864-096A1BA375E1}" type="presOf" srcId="{2ED1C108-D4C5-44B4-8382-89378080E128}" destId="{9654E459-7EE4-4272-BCAD-FECD9E331C69}" srcOrd="1" destOrd="0" presId="urn:microsoft.com/office/officeart/2005/8/layout/chart3"/>
    <dgm:cxn modelId="{2D8129EA-FD72-4E87-891E-66AA8F156A42}" srcId="{3DF3228E-44F6-48AA-BDA5-8804D7CAD0C2}" destId="{2ED1C108-D4C5-44B4-8382-89378080E128}" srcOrd="2" destOrd="0" parTransId="{EC0C1072-F167-49A3-B77E-46DDA35C39AE}" sibTransId="{5C2F60CB-4FC2-461B-AD44-2CF82B43AC96}"/>
    <dgm:cxn modelId="{A6CE5246-D473-4F59-AB91-9C6798279878}" type="presParOf" srcId="{AF025E32-9831-4BD8-B3C2-347098364BA7}" destId="{0F806ED3-8967-4A1C-9E7A-44FDF5590D78}" srcOrd="0" destOrd="0" presId="urn:microsoft.com/office/officeart/2005/8/layout/chart3"/>
    <dgm:cxn modelId="{3E63D9D5-DA9C-4534-A141-FD5E15E35B0A}" type="presParOf" srcId="{AF025E32-9831-4BD8-B3C2-347098364BA7}" destId="{BDBC445D-9F22-43BE-9DE0-B4867C100CC5}" srcOrd="1" destOrd="0" presId="urn:microsoft.com/office/officeart/2005/8/layout/chart3"/>
    <dgm:cxn modelId="{D2A9FA80-E337-481A-BCB2-AD5FDFC2F3BE}" type="presParOf" srcId="{AF025E32-9831-4BD8-B3C2-347098364BA7}" destId="{44618673-05F8-4D88-BC03-2C7CBDB687DA}" srcOrd="2" destOrd="0" presId="urn:microsoft.com/office/officeart/2005/8/layout/chart3"/>
    <dgm:cxn modelId="{FE4D9A4C-15E5-4B91-BDC2-BE613B32BB81}" type="presParOf" srcId="{AF025E32-9831-4BD8-B3C2-347098364BA7}" destId="{A102E50C-A2E0-4DD2-BAFB-5FFF4EF09F78}" srcOrd="3" destOrd="0" presId="urn:microsoft.com/office/officeart/2005/8/layout/chart3"/>
    <dgm:cxn modelId="{1EE4E39E-6CD2-4E50-A327-8FF59BA9F3F8}" type="presParOf" srcId="{AF025E32-9831-4BD8-B3C2-347098364BA7}" destId="{97203243-5DEB-4E3D-909D-180D70D4E8F3}" srcOrd="4" destOrd="0" presId="urn:microsoft.com/office/officeart/2005/8/layout/chart3"/>
    <dgm:cxn modelId="{9DFEB361-D1BA-4FE9-B582-5E0333E64E7A}" type="presParOf" srcId="{AF025E32-9831-4BD8-B3C2-347098364BA7}" destId="{9654E459-7EE4-4272-BCAD-FECD9E331C69}" srcOrd="5" destOrd="0" presId="urn:microsoft.com/office/officeart/2005/8/layout/chart3"/>
    <dgm:cxn modelId="{C5A69F01-BE7A-41FF-BC53-B2EBD43E0CBC}" type="presParOf" srcId="{AF025E32-9831-4BD8-B3C2-347098364BA7}" destId="{144DDE9C-41E0-4E26-AB1E-6786C80CB3B8}" srcOrd="6" destOrd="0" presId="urn:microsoft.com/office/officeart/2005/8/layout/chart3"/>
    <dgm:cxn modelId="{5AC17278-A3AC-4FDC-AC5E-26A2398A62DC}" type="presParOf" srcId="{AF025E32-9831-4BD8-B3C2-347098364BA7}" destId="{6056FF9D-BAF8-42AA-85EF-07C024F0204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F3228E-44F6-48AA-BDA5-8804D7CAD0C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F68B7A3-6A4D-4B54-9FE7-8DD61A7CADE1}">
      <dgm:prSet phldrT="[Text]"/>
      <dgm:spPr>
        <a:solidFill>
          <a:srgbClr val="6DBE4B"/>
        </a:solidFill>
      </dgm:spPr>
      <dgm:t>
        <a:bodyPr/>
        <a:lstStyle/>
        <a:p>
          <a:pPr marL="53975" indent="0" algn="ctr"/>
          <a:r>
            <a: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7E20ED66-AC12-4D8E-93F7-8191E956654B}" type="parTrans" cxnId="{1C298667-9058-4AFD-9B7D-02B8F6F76E6E}">
      <dgm:prSet/>
      <dgm:spPr/>
      <dgm:t>
        <a:bodyPr/>
        <a:lstStyle/>
        <a:p>
          <a:endParaRPr lang="en-US"/>
        </a:p>
      </dgm:t>
    </dgm:pt>
    <dgm:pt modelId="{4E4F07CC-7A43-412E-8E68-BAE931981821}" type="sibTrans" cxnId="{1C298667-9058-4AFD-9B7D-02B8F6F76E6E}">
      <dgm:prSet/>
      <dgm:spPr/>
      <dgm:t>
        <a:bodyPr/>
        <a:lstStyle/>
        <a:p>
          <a:endParaRPr lang="en-US"/>
        </a:p>
      </dgm:t>
    </dgm:pt>
    <dgm:pt modelId="{682A8F05-7D8B-4AC1-9CFF-F61E56957BBB}">
      <dgm:prSet phldrT="[Text]"/>
      <dgm:spPr>
        <a:solidFill>
          <a:srgbClr val="004E7D"/>
        </a:solidFill>
      </dgm:spPr>
      <dgm:t>
        <a:bodyPr/>
        <a:lstStyle/>
        <a:p>
          <a:r>
            <a: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785407CD-398C-4E55-9F45-95581E2798CD}" type="parTrans" cxnId="{875622C8-17B2-4ED7-83CF-24308F7902F8}">
      <dgm:prSet/>
      <dgm:spPr/>
      <dgm:t>
        <a:bodyPr/>
        <a:lstStyle/>
        <a:p>
          <a:endParaRPr lang="en-US"/>
        </a:p>
      </dgm:t>
    </dgm:pt>
    <dgm:pt modelId="{F93C58AD-730C-49D9-BA66-89158FB0F987}" type="sibTrans" cxnId="{875622C8-17B2-4ED7-83CF-24308F7902F8}">
      <dgm:prSet/>
      <dgm:spPr/>
      <dgm:t>
        <a:bodyPr/>
        <a:lstStyle/>
        <a:p>
          <a:endParaRPr lang="en-US"/>
        </a:p>
      </dgm:t>
    </dgm:pt>
    <dgm:pt modelId="{DC530D26-CA37-4212-886E-04FB28979D9E}">
      <dgm:prSet phldrT="[Text]"/>
      <dgm:spPr>
        <a:solidFill>
          <a:srgbClr val="B94197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580B8DFB-8F04-47EF-9A8E-2A616877A50B}" type="parTrans" cxnId="{D8023A30-79FA-41A1-A12F-BD4EFD49287A}">
      <dgm:prSet/>
      <dgm:spPr/>
      <dgm:t>
        <a:bodyPr/>
        <a:lstStyle/>
        <a:p>
          <a:endParaRPr lang="en-US"/>
        </a:p>
      </dgm:t>
    </dgm:pt>
    <dgm:pt modelId="{4C896F4D-BF7C-404A-8CEB-CE5C6535FA00}" type="sibTrans" cxnId="{D8023A30-79FA-41A1-A12F-BD4EFD49287A}">
      <dgm:prSet/>
      <dgm:spPr/>
      <dgm:t>
        <a:bodyPr/>
        <a:lstStyle/>
        <a:p>
          <a:endParaRPr lang="en-US"/>
        </a:p>
      </dgm:t>
    </dgm:pt>
    <dgm:pt modelId="{2ED1C108-D4C5-44B4-8382-89378080E128}">
      <dgm:prSet phldrT="[Text]"/>
      <dgm:spPr>
        <a:solidFill>
          <a:srgbClr val="DE7E26"/>
        </a:solidFill>
      </dgm:spPr>
      <dgm:t>
        <a:bodyPr/>
        <a:lstStyle/>
        <a:p>
          <a:r>
            <a: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EC0C1072-F167-49A3-B77E-46DDA35C39AE}" type="parTrans" cxnId="{2D8129EA-FD72-4E87-891E-66AA8F156A42}">
      <dgm:prSet/>
      <dgm:spPr/>
      <dgm:t>
        <a:bodyPr/>
        <a:lstStyle/>
        <a:p>
          <a:endParaRPr lang="en-US"/>
        </a:p>
      </dgm:t>
    </dgm:pt>
    <dgm:pt modelId="{5C2F60CB-4FC2-461B-AD44-2CF82B43AC96}" type="sibTrans" cxnId="{2D8129EA-FD72-4E87-891E-66AA8F156A42}">
      <dgm:prSet/>
      <dgm:spPr/>
      <dgm:t>
        <a:bodyPr/>
        <a:lstStyle/>
        <a:p>
          <a:endParaRPr lang="en-US"/>
        </a:p>
      </dgm:t>
    </dgm:pt>
    <dgm:pt modelId="{AF025E32-9831-4BD8-B3C2-347098364BA7}" type="pres">
      <dgm:prSet presAssocID="{3DF3228E-44F6-48AA-BDA5-8804D7CAD0C2}" presName="compositeShape" presStyleCnt="0">
        <dgm:presLayoutVars>
          <dgm:chMax val="7"/>
          <dgm:dir/>
          <dgm:resizeHandles val="exact"/>
        </dgm:presLayoutVars>
      </dgm:prSet>
      <dgm:spPr/>
    </dgm:pt>
    <dgm:pt modelId="{0F806ED3-8967-4A1C-9E7A-44FDF5590D78}" type="pres">
      <dgm:prSet presAssocID="{3DF3228E-44F6-48AA-BDA5-8804D7CAD0C2}" presName="wedge1" presStyleLbl="node1" presStyleIdx="0" presStyleCnt="4" custScaleX="101883" custScaleY="101341" custLinFactNeighborX="-5145" custLinFactNeighborY="4673"/>
      <dgm:spPr/>
    </dgm:pt>
    <dgm:pt modelId="{BDBC445D-9F22-43BE-9DE0-B4867C100CC5}" type="pres">
      <dgm:prSet presAssocID="{3DF3228E-44F6-48AA-BDA5-8804D7CAD0C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4618673-05F8-4D88-BC03-2C7CBDB687DA}" type="pres">
      <dgm:prSet presAssocID="{3DF3228E-44F6-48AA-BDA5-8804D7CAD0C2}" presName="wedge2" presStyleLbl="node1" presStyleIdx="1" presStyleCnt="4"/>
      <dgm:spPr/>
    </dgm:pt>
    <dgm:pt modelId="{A102E50C-A2E0-4DD2-BAFB-5FFF4EF09F78}" type="pres">
      <dgm:prSet presAssocID="{3DF3228E-44F6-48AA-BDA5-8804D7CAD0C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7203243-5DEB-4E3D-909D-180D70D4E8F3}" type="pres">
      <dgm:prSet presAssocID="{3DF3228E-44F6-48AA-BDA5-8804D7CAD0C2}" presName="wedge3" presStyleLbl="node1" presStyleIdx="2" presStyleCnt="4"/>
      <dgm:spPr/>
    </dgm:pt>
    <dgm:pt modelId="{9654E459-7EE4-4272-BCAD-FECD9E331C69}" type="pres">
      <dgm:prSet presAssocID="{3DF3228E-44F6-48AA-BDA5-8804D7CAD0C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44DDE9C-41E0-4E26-AB1E-6786C80CB3B8}" type="pres">
      <dgm:prSet presAssocID="{3DF3228E-44F6-48AA-BDA5-8804D7CAD0C2}" presName="wedge4" presStyleLbl="node1" presStyleIdx="3" presStyleCnt="4" custLinFactNeighborX="-3639" custLinFactNeighborY="-3699"/>
      <dgm:spPr/>
    </dgm:pt>
    <dgm:pt modelId="{6056FF9D-BAF8-42AA-85EF-07C024F02046}" type="pres">
      <dgm:prSet presAssocID="{3DF3228E-44F6-48AA-BDA5-8804D7CAD0C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BD76102-E049-432D-BF41-6564802E32F2}" type="presOf" srcId="{682A8F05-7D8B-4AC1-9CFF-F61E56957BBB}" destId="{A102E50C-A2E0-4DD2-BAFB-5FFF4EF09F78}" srcOrd="1" destOrd="0" presId="urn:microsoft.com/office/officeart/2005/8/layout/chart3"/>
    <dgm:cxn modelId="{BBF18C04-4BEF-4AB8-B51A-3F7087F15881}" type="presOf" srcId="{682A8F05-7D8B-4AC1-9CFF-F61E56957BBB}" destId="{44618673-05F8-4D88-BC03-2C7CBDB687DA}" srcOrd="0" destOrd="0" presId="urn:microsoft.com/office/officeart/2005/8/layout/chart3"/>
    <dgm:cxn modelId="{28E08A20-621F-4F0E-B10A-DEA11B406C98}" type="presOf" srcId="{6F68B7A3-6A4D-4B54-9FE7-8DD61A7CADE1}" destId="{0F806ED3-8967-4A1C-9E7A-44FDF5590D78}" srcOrd="0" destOrd="0" presId="urn:microsoft.com/office/officeart/2005/8/layout/chart3"/>
    <dgm:cxn modelId="{D8023A30-79FA-41A1-A12F-BD4EFD49287A}" srcId="{3DF3228E-44F6-48AA-BDA5-8804D7CAD0C2}" destId="{DC530D26-CA37-4212-886E-04FB28979D9E}" srcOrd="3" destOrd="0" parTransId="{580B8DFB-8F04-47EF-9A8E-2A616877A50B}" sibTransId="{4C896F4D-BF7C-404A-8CEB-CE5C6535FA00}"/>
    <dgm:cxn modelId="{D8158D61-DA8A-476D-AE3F-3BA58C18E1CB}" type="presOf" srcId="{6F68B7A3-6A4D-4B54-9FE7-8DD61A7CADE1}" destId="{BDBC445D-9F22-43BE-9DE0-B4867C100CC5}" srcOrd="1" destOrd="0" presId="urn:microsoft.com/office/officeart/2005/8/layout/chart3"/>
    <dgm:cxn modelId="{1C298667-9058-4AFD-9B7D-02B8F6F76E6E}" srcId="{3DF3228E-44F6-48AA-BDA5-8804D7CAD0C2}" destId="{6F68B7A3-6A4D-4B54-9FE7-8DD61A7CADE1}" srcOrd="0" destOrd="0" parTransId="{7E20ED66-AC12-4D8E-93F7-8191E956654B}" sibTransId="{4E4F07CC-7A43-412E-8E68-BAE931981821}"/>
    <dgm:cxn modelId="{8BB90355-69CE-4400-8CC6-5F9B46B194AB}" type="presOf" srcId="{3DF3228E-44F6-48AA-BDA5-8804D7CAD0C2}" destId="{AF025E32-9831-4BD8-B3C2-347098364BA7}" srcOrd="0" destOrd="0" presId="urn:microsoft.com/office/officeart/2005/8/layout/chart3"/>
    <dgm:cxn modelId="{67146D55-D195-412D-B44F-A3537F03324D}" type="presOf" srcId="{DC530D26-CA37-4212-886E-04FB28979D9E}" destId="{144DDE9C-41E0-4E26-AB1E-6786C80CB3B8}" srcOrd="0" destOrd="0" presId="urn:microsoft.com/office/officeart/2005/8/layout/chart3"/>
    <dgm:cxn modelId="{C86A5B8F-6C1D-4C96-9E88-7C7636AAA1C0}" type="presOf" srcId="{DC530D26-CA37-4212-886E-04FB28979D9E}" destId="{6056FF9D-BAF8-42AA-85EF-07C024F02046}" srcOrd="1" destOrd="0" presId="urn:microsoft.com/office/officeart/2005/8/layout/chart3"/>
    <dgm:cxn modelId="{875622C8-17B2-4ED7-83CF-24308F7902F8}" srcId="{3DF3228E-44F6-48AA-BDA5-8804D7CAD0C2}" destId="{682A8F05-7D8B-4AC1-9CFF-F61E56957BBB}" srcOrd="1" destOrd="0" parTransId="{785407CD-398C-4E55-9F45-95581E2798CD}" sibTransId="{F93C58AD-730C-49D9-BA66-89158FB0F987}"/>
    <dgm:cxn modelId="{D60DEECB-9486-465C-9DE4-74D5B25E28FC}" type="presOf" srcId="{2ED1C108-D4C5-44B4-8382-89378080E128}" destId="{97203243-5DEB-4E3D-909D-180D70D4E8F3}" srcOrd="0" destOrd="0" presId="urn:microsoft.com/office/officeart/2005/8/layout/chart3"/>
    <dgm:cxn modelId="{354A0FD2-782B-40F4-B864-096A1BA375E1}" type="presOf" srcId="{2ED1C108-D4C5-44B4-8382-89378080E128}" destId="{9654E459-7EE4-4272-BCAD-FECD9E331C69}" srcOrd="1" destOrd="0" presId="urn:microsoft.com/office/officeart/2005/8/layout/chart3"/>
    <dgm:cxn modelId="{2D8129EA-FD72-4E87-891E-66AA8F156A42}" srcId="{3DF3228E-44F6-48AA-BDA5-8804D7CAD0C2}" destId="{2ED1C108-D4C5-44B4-8382-89378080E128}" srcOrd="2" destOrd="0" parTransId="{EC0C1072-F167-49A3-B77E-46DDA35C39AE}" sibTransId="{5C2F60CB-4FC2-461B-AD44-2CF82B43AC96}"/>
    <dgm:cxn modelId="{A6CE5246-D473-4F59-AB91-9C6798279878}" type="presParOf" srcId="{AF025E32-9831-4BD8-B3C2-347098364BA7}" destId="{0F806ED3-8967-4A1C-9E7A-44FDF5590D78}" srcOrd="0" destOrd="0" presId="urn:microsoft.com/office/officeart/2005/8/layout/chart3"/>
    <dgm:cxn modelId="{3E63D9D5-DA9C-4534-A141-FD5E15E35B0A}" type="presParOf" srcId="{AF025E32-9831-4BD8-B3C2-347098364BA7}" destId="{BDBC445D-9F22-43BE-9DE0-B4867C100CC5}" srcOrd="1" destOrd="0" presId="urn:microsoft.com/office/officeart/2005/8/layout/chart3"/>
    <dgm:cxn modelId="{D2A9FA80-E337-481A-BCB2-AD5FDFC2F3BE}" type="presParOf" srcId="{AF025E32-9831-4BD8-B3C2-347098364BA7}" destId="{44618673-05F8-4D88-BC03-2C7CBDB687DA}" srcOrd="2" destOrd="0" presId="urn:microsoft.com/office/officeart/2005/8/layout/chart3"/>
    <dgm:cxn modelId="{FE4D9A4C-15E5-4B91-BDC2-BE613B32BB81}" type="presParOf" srcId="{AF025E32-9831-4BD8-B3C2-347098364BA7}" destId="{A102E50C-A2E0-4DD2-BAFB-5FFF4EF09F78}" srcOrd="3" destOrd="0" presId="urn:microsoft.com/office/officeart/2005/8/layout/chart3"/>
    <dgm:cxn modelId="{1EE4E39E-6CD2-4E50-A327-8FF59BA9F3F8}" type="presParOf" srcId="{AF025E32-9831-4BD8-B3C2-347098364BA7}" destId="{97203243-5DEB-4E3D-909D-180D70D4E8F3}" srcOrd="4" destOrd="0" presId="urn:microsoft.com/office/officeart/2005/8/layout/chart3"/>
    <dgm:cxn modelId="{9DFEB361-D1BA-4FE9-B582-5E0333E64E7A}" type="presParOf" srcId="{AF025E32-9831-4BD8-B3C2-347098364BA7}" destId="{9654E459-7EE4-4272-BCAD-FECD9E331C69}" srcOrd="5" destOrd="0" presId="urn:microsoft.com/office/officeart/2005/8/layout/chart3"/>
    <dgm:cxn modelId="{C5A69F01-BE7A-41FF-BC53-B2EBD43E0CBC}" type="presParOf" srcId="{AF025E32-9831-4BD8-B3C2-347098364BA7}" destId="{144DDE9C-41E0-4E26-AB1E-6786C80CB3B8}" srcOrd="6" destOrd="0" presId="urn:microsoft.com/office/officeart/2005/8/layout/chart3"/>
    <dgm:cxn modelId="{5AC17278-A3AC-4FDC-AC5E-26A2398A62DC}" type="presParOf" srcId="{AF025E32-9831-4BD8-B3C2-347098364BA7}" destId="{6056FF9D-BAF8-42AA-85EF-07C024F0204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BDF003-8A0A-4D68-9AB8-6E1B85DDC2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0C5FC4-DC91-48A1-A2D7-88E5043D8AC3}">
      <dgm:prSet/>
      <dgm:spPr>
        <a:solidFill>
          <a:srgbClr val="6DBE4B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Largest source of financial aid</a:t>
          </a:r>
        </a:p>
      </dgm:t>
    </dgm:pt>
    <dgm:pt modelId="{ABF0CEE0-CD65-4C7C-AC78-7EF6112789F4}" type="parTrans" cxnId="{2727DB31-1671-4593-89FA-CEC08B65F0D6}">
      <dgm:prSet/>
      <dgm:spPr/>
      <dgm:t>
        <a:bodyPr/>
        <a:lstStyle/>
        <a:p>
          <a:endParaRPr lang="en-US"/>
        </a:p>
      </dgm:t>
    </dgm:pt>
    <dgm:pt modelId="{52B91743-A731-40A3-9A88-0DBB79B76F97}" type="sibTrans" cxnId="{2727DB31-1671-4593-89FA-CEC08B65F0D6}">
      <dgm:prSet/>
      <dgm:spPr/>
      <dgm:t>
        <a:bodyPr/>
        <a:lstStyle/>
        <a:p>
          <a:endParaRPr lang="en-US"/>
        </a:p>
      </dgm:t>
    </dgm:pt>
    <dgm:pt modelId="{A9C21E41-7490-4DBE-A276-8F31FCFF04B1}">
      <dgm:prSet/>
      <dgm:spPr>
        <a:solidFill>
          <a:srgbClr val="6DBE4B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Aid provided primarily based on financial need</a:t>
          </a:r>
        </a:p>
      </dgm:t>
    </dgm:pt>
    <dgm:pt modelId="{41788876-62C3-4A73-9285-A6B2604E8513}" type="parTrans" cxnId="{83E9D428-728B-438D-8030-76DFAB1E6086}">
      <dgm:prSet/>
      <dgm:spPr/>
      <dgm:t>
        <a:bodyPr/>
        <a:lstStyle/>
        <a:p>
          <a:endParaRPr lang="en-US"/>
        </a:p>
      </dgm:t>
    </dgm:pt>
    <dgm:pt modelId="{634E869B-DEF9-4718-8F61-575DC798E43A}" type="sibTrans" cxnId="{83E9D428-728B-438D-8030-76DFAB1E6086}">
      <dgm:prSet/>
      <dgm:spPr/>
      <dgm:t>
        <a:bodyPr/>
        <a:lstStyle/>
        <a:p>
          <a:endParaRPr lang="en-US"/>
        </a:p>
      </dgm:t>
    </dgm:pt>
    <dgm:pt modelId="{AECA07EE-CCA1-42B4-BC46-54B214D0886A}">
      <dgm:prSet/>
      <dgm:spPr>
        <a:solidFill>
          <a:srgbClr val="6DBE4B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Must apply each</a:t>
          </a:r>
          <a:r>
            <a: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year using the FAFSA</a:t>
          </a:r>
        </a:p>
      </dgm:t>
    </dgm:pt>
    <dgm:pt modelId="{96C2188B-FE94-40B8-82F6-65F47C63F8F1}" type="parTrans" cxnId="{C365653A-CA34-44FD-AAB4-FAF7FC84D337}">
      <dgm:prSet/>
      <dgm:spPr/>
      <dgm:t>
        <a:bodyPr/>
        <a:lstStyle/>
        <a:p>
          <a:endParaRPr lang="en-US"/>
        </a:p>
      </dgm:t>
    </dgm:pt>
    <dgm:pt modelId="{9C983B0B-907B-4C1E-9444-7AF8D3289248}" type="sibTrans" cxnId="{C365653A-CA34-44FD-AAB4-FAF7FC84D337}">
      <dgm:prSet/>
      <dgm:spPr/>
      <dgm:t>
        <a:bodyPr/>
        <a:lstStyle/>
        <a:p>
          <a:endParaRPr lang="en-US"/>
        </a:p>
      </dgm:t>
    </dgm:pt>
    <dgm:pt modelId="{32C719C6-F75C-4C98-93C0-4FCCC829C94C}">
      <dgm:prSet/>
      <dgm:spPr>
        <a:solidFill>
          <a:srgbClr val="6DBE4B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Eligibility requirements must be met</a:t>
          </a:r>
        </a:p>
      </dgm:t>
    </dgm:pt>
    <dgm:pt modelId="{1E30D7EB-96DD-4005-BBE9-08172929F098}" type="parTrans" cxnId="{FEE59612-4CF5-43C1-9A70-3A39740E17B3}">
      <dgm:prSet/>
      <dgm:spPr/>
      <dgm:t>
        <a:bodyPr/>
        <a:lstStyle/>
        <a:p>
          <a:endParaRPr lang="en-US"/>
        </a:p>
      </dgm:t>
    </dgm:pt>
    <dgm:pt modelId="{48578C9F-1C61-4984-99F1-099C3C9426DA}" type="sibTrans" cxnId="{FEE59612-4CF5-43C1-9A70-3A39740E17B3}">
      <dgm:prSet/>
      <dgm:spPr/>
      <dgm:t>
        <a:bodyPr/>
        <a:lstStyle/>
        <a:p>
          <a:endParaRPr lang="en-US"/>
        </a:p>
      </dgm:t>
    </dgm:pt>
    <dgm:pt modelId="{2A9E5141-57F2-4513-BDB4-38EEFCD64F4B}" type="pres">
      <dgm:prSet presAssocID="{A3BDF003-8A0A-4D68-9AB8-6E1B85DDC236}" presName="linear" presStyleCnt="0">
        <dgm:presLayoutVars>
          <dgm:dir/>
          <dgm:animLvl val="lvl"/>
          <dgm:resizeHandles val="exact"/>
        </dgm:presLayoutVars>
      </dgm:prSet>
      <dgm:spPr/>
    </dgm:pt>
    <dgm:pt modelId="{55F176E1-BD59-4750-90D1-8FBE8E6844B6}" type="pres">
      <dgm:prSet presAssocID="{320C5FC4-DC91-48A1-A2D7-88E5043D8AC3}" presName="parentLin" presStyleCnt="0"/>
      <dgm:spPr/>
    </dgm:pt>
    <dgm:pt modelId="{B8B102C4-A04C-4A06-8E77-BB8DD0EB0D73}" type="pres">
      <dgm:prSet presAssocID="{320C5FC4-DC91-48A1-A2D7-88E5043D8AC3}" presName="parentLeftMargin" presStyleLbl="node1" presStyleIdx="0" presStyleCnt="4"/>
      <dgm:spPr/>
    </dgm:pt>
    <dgm:pt modelId="{991E399C-0655-4F34-9471-191BD9E01090}" type="pres">
      <dgm:prSet presAssocID="{320C5FC4-DC91-48A1-A2D7-88E5043D8AC3}" presName="parentText" presStyleLbl="node1" presStyleIdx="0" presStyleCnt="4" custScaleX="128951">
        <dgm:presLayoutVars>
          <dgm:chMax val="0"/>
          <dgm:bulletEnabled val="1"/>
        </dgm:presLayoutVars>
      </dgm:prSet>
      <dgm:spPr/>
    </dgm:pt>
    <dgm:pt modelId="{A6CDD9F8-B731-442D-80AB-15D8C047DE4A}" type="pres">
      <dgm:prSet presAssocID="{320C5FC4-DC91-48A1-A2D7-88E5043D8AC3}" presName="negativeSpace" presStyleCnt="0"/>
      <dgm:spPr/>
    </dgm:pt>
    <dgm:pt modelId="{A8D630D0-D1C3-4AA2-A19F-D148FBE6B0AF}" type="pres">
      <dgm:prSet presAssocID="{320C5FC4-DC91-48A1-A2D7-88E5043D8AC3}" presName="childText" presStyleLbl="conFgAcc1" presStyleIdx="0" presStyleCnt="4">
        <dgm:presLayoutVars>
          <dgm:bulletEnabled val="1"/>
        </dgm:presLayoutVars>
      </dgm:prSet>
      <dgm:spPr/>
    </dgm:pt>
    <dgm:pt modelId="{33B16C46-CF8A-49D3-9E96-977644B24DCF}" type="pres">
      <dgm:prSet presAssocID="{52B91743-A731-40A3-9A88-0DBB79B76F97}" presName="spaceBetweenRectangles" presStyleCnt="0"/>
      <dgm:spPr/>
    </dgm:pt>
    <dgm:pt modelId="{9332A4B3-FAE9-4867-85C5-39349070805A}" type="pres">
      <dgm:prSet presAssocID="{A9C21E41-7490-4DBE-A276-8F31FCFF04B1}" presName="parentLin" presStyleCnt="0"/>
      <dgm:spPr/>
    </dgm:pt>
    <dgm:pt modelId="{C5063363-48CE-4FDE-877E-E22C6C7B7FDF}" type="pres">
      <dgm:prSet presAssocID="{A9C21E41-7490-4DBE-A276-8F31FCFF04B1}" presName="parentLeftMargin" presStyleLbl="node1" presStyleIdx="0" presStyleCnt="4"/>
      <dgm:spPr/>
    </dgm:pt>
    <dgm:pt modelId="{91E0354A-B19A-4830-BD8C-214F9D62799E}" type="pres">
      <dgm:prSet presAssocID="{A9C21E41-7490-4DBE-A276-8F31FCFF04B1}" presName="parentText" presStyleLbl="node1" presStyleIdx="1" presStyleCnt="4" custScaleX="128951">
        <dgm:presLayoutVars>
          <dgm:chMax val="0"/>
          <dgm:bulletEnabled val="1"/>
        </dgm:presLayoutVars>
      </dgm:prSet>
      <dgm:spPr/>
    </dgm:pt>
    <dgm:pt modelId="{45B94036-1D75-43A8-8E6D-8BFD314D0696}" type="pres">
      <dgm:prSet presAssocID="{A9C21E41-7490-4DBE-A276-8F31FCFF04B1}" presName="negativeSpace" presStyleCnt="0"/>
      <dgm:spPr/>
    </dgm:pt>
    <dgm:pt modelId="{443D72CA-1869-4825-99EF-C0B8C550FC19}" type="pres">
      <dgm:prSet presAssocID="{A9C21E41-7490-4DBE-A276-8F31FCFF04B1}" presName="childText" presStyleLbl="conFgAcc1" presStyleIdx="1" presStyleCnt="4">
        <dgm:presLayoutVars>
          <dgm:bulletEnabled val="1"/>
        </dgm:presLayoutVars>
      </dgm:prSet>
      <dgm:spPr/>
    </dgm:pt>
    <dgm:pt modelId="{EF95A155-02F7-48ED-A093-9E28D7F46867}" type="pres">
      <dgm:prSet presAssocID="{634E869B-DEF9-4718-8F61-575DC798E43A}" presName="spaceBetweenRectangles" presStyleCnt="0"/>
      <dgm:spPr/>
    </dgm:pt>
    <dgm:pt modelId="{5F5C1BD9-F7CD-4E20-962B-51466B20AB1D}" type="pres">
      <dgm:prSet presAssocID="{AECA07EE-CCA1-42B4-BC46-54B214D0886A}" presName="parentLin" presStyleCnt="0"/>
      <dgm:spPr/>
    </dgm:pt>
    <dgm:pt modelId="{2A324F0F-B19E-4236-9209-A70963A9D1EA}" type="pres">
      <dgm:prSet presAssocID="{AECA07EE-CCA1-42B4-BC46-54B214D0886A}" presName="parentLeftMargin" presStyleLbl="node1" presStyleIdx="1" presStyleCnt="4"/>
      <dgm:spPr/>
    </dgm:pt>
    <dgm:pt modelId="{28964E69-E0D1-437F-9439-D51C79C431E1}" type="pres">
      <dgm:prSet presAssocID="{AECA07EE-CCA1-42B4-BC46-54B214D0886A}" presName="parentText" presStyleLbl="node1" presStyleIdx="2" presStyleCnt="4" custScaleX="128951">
        <dgm:presLayoutVars>
          <dgm:chMax val="0"/>
          <dgm:bulletEnabled val="1"/>
        </dgm:presLayoutVars>
      </dgm:prSet>
      <dgm:spPr/>
    </dgm:pt>
    <dgm:pt modelId="{C90413FC-40DF-46E3-8E59-1AA620CFA001}" type="pres">
      <dgm:prSet presAssocID="{AECA07EE-CCA1-42B4-BC46-54B214D0886A}" presName="negativeSpace" presStyleCnt="0"/>
      <dgm:spPr/>
    </dgm:pt>
    <dgm:pt modelId="{08475D95-E27E-4029-BE42-BE3A26222AE7}" type="pres">
      <dgm:prSet presAssocID="{AECA07EE-CCA1-42B4-BC46-54B214D0886A}" presName="childText" presStyleLbl="conFgAcc1" presStyleIdx="2" presStyleCnt="4">
        <dgm:presLayoutVars>
          <dgm:bulletEnabled val="1"/>
        </dgm:presLayoutVars>
      </dgm:prSet>
      <dgm:spPr/>
    </dgm:pt>
    <dgm:pt modelId="{748DA956-20D3-47FE-A8FA-54C61CC2B36A}" type="pres">
      <dgm:prSet presAssocID="{9C983B0B-907B-4C1E-9444-7AF8D3289248}" presName="spaceBetweenRectangles" presStyleCnt="0"/>
      <dgm:spPr/>
    </dgm:pt>
    <dgm:pt modelId="{85A65C87-3D97-41F7-AB25-0E1393DAA8AB}" type="pres">
      <dgm:prSet presAssocID="{32C719C6-F75C-4C98-93C0-4FCCC829C94C}" presName="parentLin" presStyleCnt="0"/>
      <dgm:spPr/>
    </dgm:pt>
    <dgm:pt modelId="{F828B9DE-C630-4FCD-8428-6043301E4886}" type="pres">
      <dgm:prSet presAssocID="{32C719C6-F75C-4C98-93C0-4FCCC829C94C}" presName="parentLeftMargin" presStyleLbl="node1" presStyleIdx="2" presStyleCnt="4"/>
      <dgm:spPr/>
    </dgm:pt>
    <dgm:pt modelId="{AEC83111-26DC-413F-AAFF-CFC77629AE34}" type="pres">
      <dgm:prSet presAssocID="{32C719C6-F75C-4C98-93C0-4FCCC829C94C}" presName="parentText" presStyleLbl="node1" presStyleIdx="3" presStyleCnt="4" custScaleX="128951">
        <dgm:presLayoutVars>
          <dgm:chMax val="0"/>
          <dgm:bulletEnabled val="1"/>
        </dgm:presLayoutVars>
      </dgm:prSet>
      <dgm:spPr/>
    </dgm:pt>
    <dgm:pt modelId="{9C0D51CE-A0CB-4C5F-8FF0-E1C9246D4D8F}" type="pres">
      <dgm:prSet presAssocID="{32C719C6-F75C-4C98-93C0-4FCCC829C94C}" presName="negativeSpace" presStyleCnt="0"/>
      <dgm:spPr/>
    </dgm:pt>
    <dgm:pt modelId="{57A60454-84D6-4BED-BEC9-12B070F1FC2E}" type="pres">
      <dgm:prSet presAssocID="{32C719C6-F75C-4C98-93C0-4FCCC829C94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EE59612-4CF5-43C1-9A70-3A39740E17B3}" srcId="{A3BDF003-8A0A-4D68-9AB8-6E1B85DDC236}" destId="{32C719C6-F75C-4C98-93C0-4FCCC829C94C}" srcOrd="3" destOrd="0" parTransId="{1E30D7EB-96DD-4005-BBE9-08172929F098}" sibTransId="{48578C9F-1C61-4984-99F1-099C3C9426DA}"/>
    <dgm:cxn modelId="{C98A5025-1947-4250-BDE1-153C9BE1B790}" type="presOf" srcId="{A9C21E41-7490-4DBE-A276-8F31FCFF04B1}" destId="{91E0354A-B19A-4830-BD8C-214F9D62799E}" srcOrd="1" destOrd="0" presId="urn:microsoft.com/office/officeart/2005/8/layout/list1"/>
    <dgm:cxn modelId="{83E9D428-728B-438D-8030-76DFAB1E6086}" srcId="{A3BDF003-8A0A-4D68-9AB8-6E1B85DDC236}" destId="{A9C21E41-7490-4DBE-A276-8F31FCFF04B1}" srcOrd="1" destOrd="0" parTransId="{41788876-62C3-4A73-9285-A6B2604E8513}" sibTransId="{634E869B-DEF9-4718-8F61-575DC798E43A}"/>
    <dgm:cxn modelId="{2727DB31-1671-4593-89FA-CEC08B65F0D6}" srcId="{A3BDF003-8A0A-4D68-9AB8-6E1B85DDC236}" destId="{320C5FC4-DC91-48A1-A2D7-88E5043D8AC3}" srcOrd="0" destOrd="0" parTransId="{ABF0CEE0-CD65-4C7C-AC78-7EF6112789F4}" sibTransId="{52B91743-A731-40A3-9A88-0DBB79B76F97}"/>
    <dgm:cxn modelId="{C365653A-CA34-44FD-AAB4-FAF7FC84D337}" srcId="{A3BDF003-8A0A-4D68-9AB8-6E1B85DDC236}" destId="{AECA07EE-CCA1-42B4-BC46-54B214D0886A}" srcOrd="2" destOrd="0" parTransId="{96C2188B-FE94-40B8-82F6-65F47C63F8F1}" sibTransId="{9C983B0B-907B-4C1E-9444-7AF8D3289248}"/>
    <dgm:cxn modelId="{C6D7926A-4DC2-4DB3-9763-83940866407F}" type="presOf" srcId="{AECA07EE-CCA1-42B4-BC46-54B214D0886A}" destId="{2A324F0F-B19E-4236-9209-A70963A9D1EA}" srcOrd="0" destOrd="0" presId="urn:microsoft.com/office/officeart/2005/8/layout/list1"/>
    <dgm:cxn modelId="{88291E4C-790F-47AF-BD18-748184D83575}" type="presOf" srcId="{A9C21E41-7490-4DBE-A276-8F31FCFF04B1}" destId="{C5063363-48CE-4FDE-877E-E22C6C7B7FDF}" srcOrd="0" destOrd="0" presId="urn:microsoft.com/office/officeart/2005/8/layout/list1"/>
    <dgm:cxn modelId="{6DCC7C59-A803-448B-B8E8-6C9EF7460709}" type="presOf" srcId="{320C5FC4-DC91-48A1-A2D7-88E5043D8AC3}" destId="{991E399C-0655-4F34-9471-191BD9E01090}" srcOrd="1" destOrd="0" presId="urn:microsoft.com/office/officeart/2005/8/layout/list1"/>
    <dgm:cxn modelId="{9426E68B-43AC-4542-B642-9C3BF6EE3052}" type="presOf" srcId="{32C719C6-F75C-4C98-93C0-4FCCC829C94C}" destId="{AEC83111-26DC-413F-AAFF-CFC77629AE34}" srcOrd="1" destOrd="0" presId="urn:microsoft.com/office/officeart/2005/8/layout/list1"/>
    <dgm:cxn modelId="{6123A197-7B79-4E48-98C1-831EC71A9E87}" type="presOf" srcId="{320C5FC4-DC91-48A1-A2D7-88E5043D8AC3}" destId="{B8B102C4-A04C-4A06-8E77-BB8DD0EB0D73}" srcOrd="0" destOrd="0" presId="urn:microsoft.com/office/officeart/2005/8/layout/list1"/>
    <dgm:cxn modelId="{B9328B9F-EDEE-499D-9500-8411BA3A5463}" type="presOf" srcId="{32C719C6-F75C-4C98-93C0-4FCCC829C94C}" destId="{F828B9DE-C630-4FCD-8428-6043301E4886}" srcOrd="0" destOrd="0" presId="urn:microsoft.com/office/officeart/2005/8/layout/list1"/>
    <dgm:cxn modelId="{75567AD6-A306-44BE-8CF9-10EB520B5D31}" type="presOf" srcId="{A3BDF003-8A0A-4D68-9AB8-6E1B85DDC236}" destId="{2A9E5141-57F2-4513-BDB4-38EEFCD64F4B}" srcOrd="0" destOrd="0" presId="urn:microsoft.com/office/officeart/2005/8/layout/list1"/>
    <dgm:cxn modelId="{B314D3D6-59E2-4C13-90E9-598864CBF85C}" type="presOf" srcId="{AECA07EE-CCA1-42B4-BC46-54B214D0886A}" destId="{28964E69-E0D1-437F-9439-D51C79C431E1}" srcOrd="1" destOrd="0" presId="urn:microsoft.com/office/officeart/2005/8/layout/list1"/>
    <dgm:cxn modelId="{6B106808-5BB1-4356-8E30-A68EC72D0C0B}" type="presParOf" srcId="{2A9E5141-57F2-4513-BDB4-38EEFCD64F4B}" destId="{55F176E1-BD59-4750-90D1-8FBE8E6844B6}" srcOrd="0" destOrd="0" presId="urn:microsoft.com/office/officeart/2005/8/layout/list1"/>
    <dgm:cxn modelId="{840B8577-3E55-48B1-BE71-28655DB0A502}" type="presParOf" srcId="{55F176E1-BD59-4750-90D1-8FBE8E6844B6}" destId="{B8B102C4-A04C-4A06-8E77-BB8DD0EB0D73}" srcOrd="0" destOrd="0" presId="urn:microsoft.com/office/officeart/2005/8/layout/list1"/>
    <dgm:cxn modelId="{75670DFE-49C5-4D1C-9141-F3059B5809C8}" type="presParOf" srcId="{55F176E1-BD59-4750-90D1-8FBE8E6844B6}" destId="{991E399C-0655-4F34-9471-191BD9E01090}" srcOrd="1" destOrd="0" presId="urn:microsoft.com/office/officeart/2005/8/layout/list1"/>
    <dgm:cxn modelId="{FE0DA9F2-4985-476B-87A9-0DB136DEE1C8}" type="presParOf" srcId="{2A9E5141-57F2-4513-BDB4-38EEFCD64F4B}" destId="{A6CDD9F8-B731-442D-80AB-15D8C047DE4A}" srcOrd="1" destOrd="0" presId="urn:microsoft.com/office/officeart/2005/8/layout/list1"/>
    <dgm:cxn modelId="{9FE35D8A-BBF4-4BFA-A470-5FF9ACF5106C}" type="presParOf" srcId="{2A9E5141-57F2-4513-BDB4-38EEFCD64F4B}" destId="{A8D630D0-D1C3-4AA2-A19F-D148FBE6B0AF}" srcOrd="2" destOrd="0" presId="urn:microsoft.com/office/officeart/2005/8/layout/list1"/>
    <dgm:cxn modelId="{BFA64751-18AA-48DC-8A7B-413AA7971680}" type="presParOf" srcId="{2A9E5141-57F2-4513-BDB4-38EEFCD64F4B}" destId="{33B16C46-CF8A-49D3-9E96-977644B24DCF}" srcOrd="3" destOrd="0" presId="urn:microsoft.com/office/officeart/2005/8/layout/list1"/>
    <dgm:cxn modelId="{57525754-A073-4490-B43F-B344F07AE664}" type="presParOf" srcId="{2A9E5141-57F2-4513-BDB4-38EEFCD64F4B}" destId="{9332A4B3-FAE9-4867-85C5-39349070805A}" srcOrd="4" destOrd="0" presId="urn:microsoft.com/office/officeart/2005/8/layout/list1"/>
    <dgm:cxn modelId="{BFBAC8F2-287C-4AB7-8005-D7412D9D9D55}" type="presParOf" srcId="{9332A4B3-FAE9-4867-85C5-39349070805A}" destId="{C5063363-48CE-4FDE-877E-E22C6C7B7FDF}" srcOrd="0" destOrd="0" presId="urn:microsoft.com/office/officeart/2005/8/layout/list1"/>
    <dgm:cxn modelId="{CC014882-F04E-438B-993A-7980623F24C3}" type="presParOf" srcId="{9332A4B3-FAE9-4867-85C5-39349070805A}" destId="{91E0354A-B19A-4830-BD8C-214F9D62799E}" srcOrd="1" destOrd="0" presId="urn:microsoft.com/office/officeart/2005/8/layout/list1"/>
    <dgm:cxn modelId="{8BCD2270-FDB1-49B7-90FA-00E45F1B5B42}" type="presParOf" srcId="{2A9E5141-57F2-4513-BDB4-38EEFCD64F4B}" destId="{45B94036-1D75-43A8-8E6D-8BFD314D0696}" srcOrd="5" destOrd="0" presId="urn:microsoft.com/office/officeart/2005/8/layout/list1"/>
    <dgm:cxn modelId="{E410D592-DE25-480E-B817-1A9A10895BC6}" type="presParOf" srcId="{2A9E5141-57F2-4513-BDB4-38EEFCD64F4B}" destId="{443D72CA-1869-4825-99EF-C0B8C550FC19}" srcOrd="6" destOrd="0" presId="urn:microsoft.com/office/officeart/2005/8/layout/list1"/>
    <dgm:cxn modelId="{0F658547-51D4-4360-8F04-3454A1E2C344}" type="presParOf" srcId="{2A9E5141-57F2-4513-BDB4-38EEFCD64F4B}" destId="{EF95A155-02F7-48ED-A093-9E28D7F46867}" srcOrd="7" destOrd="0" presId="urn:microsoft.com/office/officeart/2005/8/layout/list1"/>
    <dgm:cxn modelId="{A0D0458C-10CD-428D-92CC-A1EAC81618C5}" type="presParOf" srcId="{2A9E5141-57F2-4513-BDB4-38EEFCD64F4B}" destId="{5F5C1BD9-F7CD-4E20-962B-51466B20AB1D}" srcOrd="8" destOrd="0" presId="urn:microsoft.com/office/officeart/2005/8/layout/list1"/>
    <dgm:cxn modelId="{CBFCA163-10A5-438C-BBEB-43063AAF1FDA}" type="presParOf" srcId="{5F5C1BD9-F7CD-4E20-962B-51466B20AB1D}" destId="{2A324F0F-B19E-4236-9209-A70963A9D1EA}" srcOrd="0" destOrd="0" presId="urn:microsoft.com/office/officeart/2005/8/layout/list1"/>
    <dgm:cxn modelId="{72852973-AA6A-46A0-9B8F-C7C250D51F2C}" type="presParOf" srcId="{5F5C1BD9-F7CD-4E20-962B-51466B20AB1D}" destId="{28964E69-E0D1-437F-9439-D51C79C431E1}" srcOrd="1" destOrd="0" presId="urn:microsoft.com/office/officeart/2005/8/layout/list1"/>
    <dgm:cxn modelId="{DCAEA66F-A3CC-48D1-AA39-628B7C7AC2F2}" type="presParOf" srcId="{2A9E5141-57F2-4513-BDB4-38EEFCD64F4B}" destId="{C90413FC-40DF-46E3-8E59-1AA620CFA001}" srcOrd="9" destOrd="0" presId="urn:microsoft.com/office/officeart/2005/8/layout/list1"/>
    <dgm:cxn modelId="{FE31933D-7D66-401E-B8E4-8971F9C9A65E}" type="presParOf" srcId="{2A9E5141-57F2-4513-BDB4-38EEFCD64F4B}" destId="{08475D95-E27E-4029-BE42-BE3A26222AE7}" srcOrd="10" destOrd="0" presId="urn:microsoft.com/office/officeart/2005/8/layout/list1"/>
    <dgm:cxn modelId="{2CBEF56B-9112-43C6-AC11-F821E41D4E55}" type="presParOf" srcId="{2A9E5141-57F2-4513-BDB4-38EEFCD64F4B}" destId="{748DA956-20D3-47FE-A8FA-54C61CC2B36A}" srcOrd="11" destOrd="0" presId="urn:microsoft.com/office/officeart/2005/8/layout/list1"/>
    <dgm:cxn modelId="{80817D57-2190-410B-9624-6D804E2DE6CA}" type="presParOf" srcId="{2A9E5141-57F2-4513-BDB4-38EEFCD64F4B}" destId="{85A65C87-3D97-41F7-AB25-0E1393DAA8AB}" srcOrd="12" destOrd="0" presId="urn:microsoft.com/office/officeart/2005/8/layout/list1"/>
    <dgm:cxn modelId="{73B72E55-2972-44D4-AAD1-D92FF694285C}" type="presParOf" srcId="{85A65C87-3D97-41F7-AB25-0E1393DAA8AB}" destId="{F828B9DE-C630-4FCD-8428-6043301E4886}" srcOrd="0" destOrd="0" presId="urn:microsoft.com/office/officeart/2005/8/layout/list1"/>
    <dgm:cxn modelId="{ED583858-99DC-4649-A0D9-92920260584F}" type="presParOf" srcId="{85A65C87-3D97-41F7-AB25-0E1393DAA8AB}" destId="{AEC83111-26DC-413F-AAFF-CFC77629AE34}" srcOrd="1" destOrd="0" presId="urn:microsoft.com/office/officeart/2005/8/layout/list1"/>
    <dgm:cxn modelId="{E056227C-67A0-4C97-9528-023849BF6C7E}" type="presParOf" srcId="{2A9E5141-57F2-4513-BDB4-38EEFCD64F4B}" destId="{9C0D51CE-A0CB-4C5F-8FF0-E1C9246D4D8F}" srcOrd="13" destOrd="0" presId="urn:microsoft.com/office/officeart/2005/8/layout/list1"/>
    <dgm:cxn modelId="{9C7D7426-B387-4B37-A731-CAB81CE94D20}" type="presParOf" srcId="{2A9E5141-57F2-4513-BDB4-38EEFCD64F4B}" destId="{57A60454-84D6-4BED-BEC9-12B070F1FC2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3B3EE8-1974-4721-AEB7-E3A2FDF9382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B9543FD-99A4-4C4A-A098-21B46D24820E}">
      <dgm:prSet phldrT="[Text]" custT="1"/>
      <dgm:spPr>
        <a:solidFill>
          <a:srgbClr val="6DBE4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Pell Grant</a:t>
          </a:r>
        </a:p>
      </dgm:t>
    </dgm:pt>
    <dgm:pt modelId="{F4417A6B-46D0-4F0B-8DDB-878FB21C5513}" type="parTrans" cxnId="{9F177B98-E774-4EDF-B051-847E236F5269}">
      <dgm:prSet/>
      <dgm:spPr/>
      <dgm:t>
        <a:bodyPr/>
        <a:lstStyle/>
        <a:p>
          <a:endParaRPr lang="en-US"/>
        </a:p>
      </dgm:t>
    </dgm:pt>
    <dgm:pt modelId="{F1488B6C-3B50-406B-BEB2-12756F04A7D4}" type="sibTrans" cxnId="{9F177B98-E774-4EDF-B051-847E236F5269}">
      <dgm:prSet/>
      <dgm:spPr/>
      <dgm:t>
        <a:bodyPr/>
        <a:lstStyle/>
        <a:p>
          <a:endParaRPr lang="en-US"/>
        </a:p>
      </dgm:t>
    </dgm:pt>
    <dgm:pt modelId="{D8C1DA9E-C270-47F3-8537-BEC065CD2B7B}">
      <dgm:prSet phldrT="[Text]" custT="1"/>
      <dgm:spPr>
        <a:solidFill>
          <a:srgbClr val="58595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Supplemental Educational Opportunity Grant (FSEOG)</a:t>
          </a:r>
        </a:p>
      </dgm:t>
    </dgm:pt>
    <dgm:pt modelId="{B4F67637-F831-43C2-AE1B-6B0E8909F146}" type="parTrans" cxnId="{455C3D6A-6EA4-453A-9DCD-288D4A82C096}">
      <dgm:prSet/>
      <dgm:spPr/>
      <dgm:t>
        <a:bodyPr/>
        <a:lstStyle/>
        <a:p>
          <a:endParaRPr lang="en-US"/>
        </a:p>
      </dgm:t>
    </dgm:pt>
    <dgm:pt modelId="{860E649F-81FB-40C4-89D6-7DFC5757FB58}" type="sibTrans" cxnId="{455C3D6A-6EA4-453A-9DCD-288D4A82C096}">
      <dgm:prSet/>
      <dgm:spPr/>
      <dgm:t>
        <a:bodyPr/>
        <a:lstStyle/>
        <a:p>
          <a:endParaRPr lang="en-US"/>
        </a:p>
      </dgm:t>
    </dgm:pt>
    <dgm:pt modelId="{04FF30B7-BDDE-48C1-A20F-CEA2F054D3B1}">
      <dgm:prSet phldrT="[Text]" custT="1"/>
      <dgm:spPr>
        <a:solidFill>
          <a:srgbClr val="DE7E2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Teacher Education Assistance for College and Higher Education (TEACH) Grant</a:t>
          </a:r>
        </a:p>
      </dgm:t>
    </dgm:pt>
    <dgm:pt modelId="{E179DA5B-140C-471A-898C-4657F12B06A0}" type="parTrans" cxnId="{99DFE020-B470-4FD6-A2DC-8348F21B3E3B}">
      <dgm:prSet/>
      <dgm:spPr/>
      <dgm:t>
        <a:bodyPr/>
        <a:lstStyle/>
        <a:p>
          <a:endParaRPr lang="en-US"/>
        </a:p>
      </dgm:t>
    </dgm:pt>
    <dgm:pt modelId="{EB68A225-BE81-4DC1-81B8-068F9FE0209B}" type="sibTrans" cxnId="{99DFE020-B470-4FD6-A2DC-8348F21B3E3B}">
      <dgm:prSet/>
      <dgm:spPr/>
      <dgm:t>
        <a:bodyPr/>
        <a:lstStyle/>
        <a:p>
          <a:endParaRPr lang="en-US"/>
        </a:p>
      </dgm:t>
    </dgm:pt>
    <dgm:pt modelId="{AD7597D9-ABC0-4EC3-89D4-C86B04A32E7F}">
      <dgm:prSet phldrT="[Text]" custT="1"/>
      <dgm:spPr>
        <a:solidFill>
          <a:srgbClr val="004E7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Federal Work-Study (FWS)</a:t>
          </a:r>
          <a:endParaRPr lang="en-US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2C53C4-E6BC-41AB-8C09-81B754E85075}" type="parTrans" cxnId="{E837D49C-A4BE-41F6-BDFE-41DEB002EE35}">
      <dgm:prSet/>
      <dgm:spPr/>
      <dgm:t>
        <a:bodyPr/>
        <a:lstStyle/>
        <a:p>
          <a:endParaRPr lang="en-US"/>
        </a:p>
      </dgm:t>
    </dgm:pt>
    <dgm:pt modelId="{5FAC9170-D1B7-4418-89E1-393E128A5BFA}" type="sibTrans" cxnId="{E837D49C-A4BE-41F6-BDFE-41DEB002EE35}">
      <dgm:prSet/>
      <dgm:spPr/>
      <dgm:t>
        <a:bodyPr/>
        <a:lstStyle/>
        <a:p>
          <a:endParaRPr lang="en-US"/>
        </a:p>
      </dgm:t>
    </dgm:pt>
    <dgm:pt modelId="{DE383FB6-D40C-4A6E-8EA2-CB8670B3E289}">
      <dgm:prSet phldrT="[Text]" custT="1"/>
      <dgm:spPr>
        <a:solidFill>
          <a:srgbClr val="B94197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Direct Student Loans (Direct Loans)</a:t>
          </a:r>
        </a:p>
      </dgm:t>
    </dgm:pt>
    <dgm:pt modelId="{8002DC73-3526-47C2-A76E-49BB41116437}" type="parTrans" cxnId="{A073F23F-B6FA-4747-9058-21005B902473}">
      <dgm:prSet/>
      <dgm:spPr/>
      <dgm:t>
        <a:bodyPr/>
        <a:lstStyle/>
        <a:p>
          <a:endParaRPr lang="en-US"/>
        </a:p>
      </dgm:t>
    </dgm:pt>
    <dgm:pt modelId="{F4C14619-512F-47BD-998D-77955E0F118B}" type="sibTrans" cxnId="{A073F23F-B6FA-4747-9058-21005B902473}">
      <dgm:prSet/>
      <dgm:spPr/>
      <dgm:t>
        <a:bodyPr/>
        <a:lstStyle/>
        <a:p>
          <a:endParaRPr lang="en-US"/>
        </a:p>
      </dgm:t>
    </dgm:pt>
    <dgm:pt modelId="{75ED350A-5613-4C2D-AC5E-71B325FFEAC6}">
      <dgm:prSet phldrT="[Text]" custT="1"/>
      <dgm:spPr>
        <a:solidFill>
          <a:srgbClr val="6DBE4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Direct PLUS Loans</a:t>
          </a:r>
        </a:p>
      </dgm:t>
    </dgm:pt>
    <dgm:pt modelId="{53771AC9-C7A3-43AA-ADCA-AFA4AC282B80}" type="parTrans" cxnId="{5D516D09-2290-41E0-B543-E949DA7A0D98}">
      <dgm:prSet/>
      <dgm:spPr/>
      <dgm:t>
        <a:bodyPr/>
        <a:lstStyle/>
        <a:p>
          <a:endParaRPr lang="en-US"/>
        </a:p>
      </dgm:t>
    </dgm:pt>
    <dgm:pt modelId="{0839E074-6D97-4F17-BD0D-5AE3195D60AA}" type="sibTrans" cxnId="{5D516D09-2290-41E0-B543-E949DA7A0D98}">
      <dgm:prSet/>
      <dgm:spPr/>
      <dgm:t>
        <a:bodyPr/>
        <a:lstStyle/>
        <a:p>
          <a:endParaRPr lang="en-US"/>
        </a:p>
      </dgm:t>
    </dgm:pt>
    <dgm:pt modelId="{8E94DB06-A882-425C-B771-3778FC160372}" type="pres">
      <dgm:prSet presAssocID="{2C3B3EE8-1974-4721-AEB7-E3A2FDF93822}" presName="diagram" presStyleCnt="0">
        <dgm:presLayoutVars>
          <dgm:dir/>
          <dgm:resizeHandles val="exact"/>
        </dgm:presLayoutVars>
      </dgm:prSet>
      <dgm:spPr/>
    </dgm:pt>
    <dgm:pt modelId="{0FD65D73-E41D-4B3E-92E7-7F2830D8FEF0}" type="pres">
      <dgm:prSet presAssocID="{0B9543FD-99A4-4C4A-A098-21B46D24820E}" presName="node" presStyleLbl="node1" presStyleIdx="0" presStyleCnt="6">
        <dgm:presLayoutVars>
          <dgm:bulletEnabled val="1"/>
        </dgm:presLayoutVars>
      </dgm:prSet>
      <dgm:spPr/>
    </dgm:pt>
    <dgm:pt modelId="{3535CC49-A102-4D8A-AEB6-B175CBD08E0C}" type="pres">
      <dgm:prSet presAssocID="{F1488B6C-3B50-406B-BEB2-12756F04A7D4}" presName="sibTrans" presStyleCnt="0"/>
      <dgm:spPr/>
    </dgm:pt>
    <dgm:pt modelId="{B0C99F12-FC81-415D-AEAD-4E552DEABC5C}" type="pres">
      <dgm:prSet presAssocID="{D8C1DA9E-C270-47F3-8537-BEC065CD2B7B}" presName="node" presStyleLbl="node1" presStyleIdx="1" presStyleCnt="6">
        <dgm:presLayoutVars>
          <dgm:bulletEnabled val="1"/>
        </dgm:presLayoutVars>
      </dgm:prSet>
      <dgm:spPr/>
    </dgm:pt>
    <dgm:pt modelId="{1A80CB66-F6F8-4D2B-A0F6-D7E51B69A853}" type="pres">
      <dgm:prSet presAssocID="{860E649F-81FB-40C4-89D6-7DFC5757FB58}" presName="sibTrans" presStyleCnt="0"/>
      <dgm:spPr/>
    </dgm:pt>
    <dgm:pt modelId="{2EEFF565-0FA5-4AFE-8EC9-CF46641B257F}" type="pres">
      <dgm:prSet presAssocID="{04FF30B7-BDDE-48C1-A20F-CEA2F054D3B1}" presName="node" presStyleLbl="node1" presStyleIdx="2" presStyleCnt="6">
        <dgm:presLayoutVars>
          <dgm:bulletEnabled val="1"/>
        </dgm:presLayoutVars>
      </dgm:prSet>
      <dgm:spPr/>
    </dgm:pt>
    <dgm:pt modelId="{3531B753-653F-4E59-B2F5-08469469C2DA}" type="pres">
      <dgm:prSet presAssocID="{EB68A225-BE81-4DC1-81B8-068F9FE0209B}" presName="sibTrans" presStyleCnt="0"/>
      <dgm:spPr/>
    </dgm:pt>
    <dgm:pt modelId="{5927B7F6-1A6B-4BE6-9A00-80A8F3451E16}" type="pres">
      <dgm:prSet presAssocID="{AD7597D9-ABC0-4EC3-89D4-C86B04A32E7F}" presName="node" presStyleLbl="node1" presStyleIdx="3" presStyleCnt="6">
        <dgm:presLayoutVars>
          <dgm:bulletEnabled val="1"/>
        </dgm:presLayoutVars>
      </dgm:prSet>
      <dgm:spPr/>
    </dgm:pt>
    <dgm:pt modelId="{ED234A13-193D-4539-ADE1-4E21D01069A4}" type="pres">
      <dgm:prSet presAssocID="{5FAC9170-D1B7-4418-89E1-393E128A5BFA}" presName="sibTrans" presStyleCnt="0"/>
      <dgm:spPr/>
    </dgm:pt>
    <dgm:pt modelId="{799B4B1F-19A5-4028-A572-1E0AD4FB66AD}" type="pres">
      <dgm:prSet presAssocID="{DE383FB6-D40C-4A6E-8EA2-CB8670B3E289}" presName="node" presStyleLbl="node1" presStyleIdx="4" presStyleCnt="6">
        <dgm:presLayoutVars>
          <dgm:bulletEnabled val="1"/>
        </dgm:presLayoutVars>
      </dgm:prSet>
      <dgm:spPr/>
    </dgm:pt>
    <dgm:pt modelId="{6AD71644-83C8-4E5A-AA6A-F692A90E17DF}" type="pres">
      <dgm:prSet presAssocID="{F4C14619-512F-47BD-998D-77955E0F118B}" presName="sibTrans" presStyleCnt="0"/>
      <dgm:spPr/>
    </dgm:pt>
    <dgm:pt modelId="{F8FCE1B0-A15B-4784-82E6-5BFC1F3402C4}" type="pres">
      <dgm:prSet presAssocID="{75ED350A-5613-4C2D-AC5E-71B325FFEAC6}" presName="node" presStyleLbl="node1" presStyleIdx="5" presStyleCnt="6">
        <dgm:presLayoutVars>
          <dgm:bulletEnabled val="1"/>
        </dgm:presLayoutVars>
      </dgm:prSet>
      <dgm:spPr/>
    </dgm:pt>
  </dgm:ptLst>
  <dgm:cxnLst>
    <dgm:cxn modelId="{5D516D09-2290-41E0-B543-E949DA7A0D98}" srcId="{2C3B3EE8-1974-4721-AEB7-E3A2FDF93822}" destId="{75ED350A-5613-4C2D-AC5E-71B325FFEAC6}" srcOrd="5" destOrd="0" parTransId="{53771AC9-C7A3-43AA-ADCA-AFA4AC282B80}" sibTransId="{0839E074-6D97-4F17-BD0D-5AE3195D60AA}"/>
    <dgm:cxn modelId="{4DBC5C12-1D8F-4DD9-A1F7-916F05B1C183}" type="presOf" srcId="{D8C1DA9E-C270-47F3-8537-BEC065CD2B7B}" destId="{B0C99F12-FC81-415D-AEAD-4E552DEABC5C}" srcOrd="0" destOrd="0" presId="urn:microsoft.com/office/officeart/2005/8/layout/default"/>
    <dgm:cxn modelId="{99DFE020-B470-4FD6-A2DC-8348F21B3E3B}" srcId="{2C3B3EE8-1974-4721-AEB7-E3A2FDF93822}" destId="{04FF30B7-BDDE-48C1-A20F-CEA2F054D3B1}" srcOrd="2" destOrd="0" parTransId="{E179DA5B-140C-471A-898C-4657F12B06A0}" sibTransId="{EB68A225-BE81-4DC1-81B8-068F9FE0209B}"/>
    <dgm:cxn modelId="{A073F23F-B6FA-4747-9058-21005B902473}" srcId="{2C3B3EE8-1974-4721-AEB7-E3A2FDF93822}" destId="{DE383FB6-D40C-4A6E-8EA2-CB8670B3E289}" srcOrd="4" destOrd="0" parTransId="{8002DC73-3526-47C2-A76E-49BB41116437}" sibTransId="{F4C14619-512F-47BD-998D-77955E0F118B}"/>
    <dgm:cxn modelId="{3DA3A869-B775-4476-871E-902837DF26BA}" type="presOf" srcId="{DE383FB6-D40C-4A6E-8EA2-CB8670B3E289}" destId="{799B4B1F-19A5-4028-A572-1E0AD4FB66AD}" srcOrd="0" destOrd="0" presId="urn:microsoft.com/office/officeart/2005/8/layout/default"/>
    <dgm:cxn modelId="{455C3D6A-6EA4-453A-9DCD-288D4A82C096}" srcId="{2C3B3EE8-1974-4721-AEB7-E3A2FDF93822}" destId="{D8C1DA9E-C270-47F3-8537-BEC065CD2B7B}" srcOrd="1" destOrd="0" parTransId="{B4F67637-F831-43C2-AE1B-6B0E8909F146}" sibTransId="{860E649F-81FB-40C4-89D6-7DFC5757FB58}"/>
    <dgm:cxn modelId="{DDBA444A-B740-40E9-82AF-55FD48683212}" type="presOf" srcId="{0B9543FD-99A4-4C4A-A098-21B46D24820E}" destId="{0FD65D73-E41D-4B3E-92E7-7F2830D8FEF0}" srcOrd="0" destOrd="0" presId="urn:microsoft.com/office/officeart/2005/8/layout/default"/>
    <dgm:cxn modelId="{2B994281-7926-45FA-AA47-C4891D12FD48}" type="presOf" srcId="{75ED350A-5613-4C2D-AC5E-71B325FFEAC6}" destId="{F8FCE1B0-A15B-4784-82E6-5BFC1F3402C4}" srcOrd="0" destOrd="0" presId="urn:microsoft.com/office/officeart/2005/8/layout/default"/>
    <dgm:cxn modelId="{9F177B98-E774-4EDF-B051-847E236F5269}" srcId="{2C3B3EE8-1974-4721-AEB7-E3A2FDF93822}" destId="{0B9543FD-99A4-4C4A-A098-21B46D24820E}" srcOrd="0" destOrd="0" parTransId="{F4417A6B-46D0-4F0B-8DDB-878FB21C5513}" sibTransId="{F1488B6C-3B50-406B-BEB2-12756F04A7D4}"/>
    <dgm:cxn modelId="{212BF699-63EA-40ED-9BDD-8ED593496707}" type="presOf" srcId="{AD7597D9-ABC0-4EC3-89D4-C86B04A32E7F}" destId="{5927B7F6-1A6B-4BE6-9A00-80A8F3451E16}" srcOrd="0" destOrd="0" presId="urn:microsoft.com/office/officeart/2005/8/layout/default"/>
    <dgm:cxn modelId="{E837D49C-A4BE-41F6-BDFE-41DEB002EE35}" srcId="{2C3B3EE8-1974-4721-AEB7-E3A2FDF93822}" destId="{AD7597D9-ABC0-4EC3-89D4-C86B04A32E7F}" srcOrd="3" destOrd="0" parTransId="{932C53C4-E6BC-41AB-8C09-81B754E85075}" sibTransId="{5FAC9170-D1B7-4418-89E1-393E128A5BFA}"/>
    <dgm:cxn modelId="{AF2BE1AA-4C93-404B-B540-1BDCFB8D48BD}" type="presOf" srcId="{2C3B3EE8-1974-4721-AEB7-E3A2FDF93822}" destId="{8E94DB06-A882-425C-B771-3778FC160372}" srcOrd="0" destOrd="0" presId="urn:microsoft.com/office/officeart/2005/8/layout/default"/>
    <dgm:cxn modelId="{C5AEB1C2-5CF0-48BD-9638-BF8C33F92CDE}" type="presOf" srcId="{04FF30B7-BDDE-48C1-A20F-CEA2F054D3B1}" destId="{2EEFF565-0FA5-4AFE-8EC9-CF46641B257F}" srcOrd="0" destOrd="0" presId="urn:microsoft.com/office/officeart/2005/8/layout/default"/>
    <dgm:cxn modelId="{9C9BF22B-9247-4CB4-8EA6-940EE57D6825}" type="presParOf" srcId="{8E94DB06-A882-425C-B771-3778FC160372}" destId="{0FD65D73-E41D-4B3E-92E7-7F2830D8FEF0}" srcOrd="0" destOrd="0" presId="urn:microsoft.com/office/officeart/2005/8/layout/default"/>
    <dgm:cxn modelId="{BCC593B1-A5C9-4C1A-84CB-6E2CAE0C84C2}" type="presParOf" srcId="{8E94DB06-A882-425C-B771-3778FC160372}" destId="{3535CC49-A102-4D8A-AEB6-B175CBD08E0C}" srcOrd="1" destOrd="0" presId="urn:microsoft.com/office/officeart/2005/8/layout/default"/>
    <dgm:cxn modelId="{990C8A6C-D149-4330-A646-22D1E47E180B}" type="presParOf" srcId="{8E94DB06-A882-425C-B771-3778FC160372}" destId="{B0C99F12-FC81-415D-AEAD-4E552DEABC5C}" srcOrd="2" destOrd="0" presId="urn:microsoft.com/office/officeart/2005/8/layout/default"/>
    <dgm:cxn modelId="{A6338025-C737-4DE7-B726-A19AABC8FBDD}" type="presParOf" srcId="{8E94DB06-A882-425C-B771-3778FC160372}" destId="{1A80CB66-F6F8-4D2B-A0F6-D7E51B69A853}" srcOrd="3" destOrd="0" presId="urn:microsoft.com/office/officeart/2005/8/layout/default"/>
    <dgm:cxn modelId="{296ECE5A-191C-490B-8189-D5E32408D67D}" type="presParOf" srcId="{8E94DB06-A882-425C-B771-3778FC160372}" destId="{2EEFF565-0FA5-4AFE-8EC9-CF46641B257F}" srcOrd="4" destOrd="0" presId="urn:microsoft.com/office/officeart/2005/8/layout/default"/>
    <dgm:cxn modelId="{1723EBED-DB26-42EA-A03A-E1F7E6C99A98}" type="presParOf" srcId="{8E94DB06-A882-425C-B771-3778FC160372}" destId="{3531B753-653F-4E59-B2F5-08469469C2DA}" srcOrd="5" destOrd="0" presId="urn:microsoft.com/office/officeart/2005/8/layout/default"/>
    <dgm:cxn modelId="{9C8C247E-C18C-4EC2-AF61-A954A8DA53B9}" type="presParOf" srcId="{8E94DB06-A882-425C-B771-3778FC160372}" destId="{5927B7F6-1A6B-4BE6-9A00-80A8F3451E16}" srcOrd="6" destOrd="0" presId="urn:microsoft.com/office/officeart/2005/8/layout/default"/>
    <dgm:cxn modelId="{A5DE739B-9A8C-4E43-A445-48F16FFD54B2}" type="presParOf" srcId="{8E94DB06-A882-425C-B771-3778FC160372}" destId="{ED234A13-193D-4539-ADE1-4E21D01069A4}" srcOrd="7" destOrd="0" presId="urn:microsoft.com/office/officeart/2005/8/layout/default"/>
    <dgm:cxn modelId="{40ECB347-707C-4C03-9ED3-4CADFE0A2612}" type="presParOf" srcId="{8E94DB06-A882-425C-B771-3778FC160372}" destId="{799B4B1F-19A5-4028-A572-1E0AD4FB66AD}" srcOrd="8" destOrd="0" presId="urn:microsoft.com/office/officeart/2005/8/layout/default"/>
    <dgm:cxn modelId="{25D1CC27-56ED-48E0-A64C-C23E492A1BB1}" type="presParOf" srcId="{8E94DB06-A882-425C-B771-3778FC160372}" destId="{6AD71644-83C8-4E5A-AA6A-F692A90E17DF}" srcOrd="9" destOrd="0" presId="urn:microsoft.com/office/officeart/2005/8/layout/default"/>
    <dgm:cxn modelId="{40F0C02C-5D4A-4746-9693-D7519CB4B872}" type="presParOf" srcId="{8E94DB06-A882-425C-B771-3778FC160372}" destId="{F8FCE1B0-A15B-4784-82E6-5BFC1F3402C4}" srcOrd="10" destOrd="0" presId="urn:microsoft.com/office/officeart/2005/8/layout/defaul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D25BAA-346E-44AD-993C-8C5CC4C668D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54FCE8-71CC-4A21-B97C-1D94D4F2179D}">
      <dgm:prSet phldrT="[Text]" custT="1"/>
      <dgm:spPr>
        <a:solidFill>
          <a:srgbClr val="004E7D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Residency requirements usually apply</a:t>
          </a:r>
          <a:endParaRPr lang="en-US" sz="2400" dirty="0"/>
        </a:p>
      </dgm:t>
    </dgm:pt>
    <dgm:pt modelId="{2EEE4AD9-704A-478F-85FD-F606B8C53878}" type="parTrans" cxnId="{A4062F91-7FEC-432D-B6BD-FC08FBD36BC7}">
      <dgm:prSet/>
      <dgm:spPr/>
      <dgm:t>
        <a:bodyPr/>
        <a:lstStyle/>
        <a:p>
          <a:endParaRPr lang="en-US"/>
        </a:p>
      </dgm:t>
    </dgm:pt>
    <dgm:pt modelId="{9FA4D677-1C38-4958-9A5A-732AB76D1630}" type="sibTrans" cxnId="{A4062F91-7FEC-432D-B6BD-FC08FBD36BC7}">
      <dgm:prSet/>
      <dgm:spPr/>
      <dgm:t>
        <a:bodyPr/>
        <a:lstStyle/>
        <a:p>
          <a:endParaRPr lang="en-US"/>
        </a:p>
      </dgm:t>
    </dgm:pt>
    <dgm:pt modelId="{15472666-14FD-4E66-90A5-59282B796D60}">
      <dgm:prSet phldrT="[Text]" custT="1"/>
      <dgm:spPr>
        <a:solidFill>
          <a:srgbClr val="004E7D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Aid may be provided based on </a:t>
          </a:r>
          <a:b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both merit and need</a:t>
          </a:r>
          <a:endParaRPr lang="en-US" sz="2400" dirty="0"/>
        </a:p>
      </dgm:t>
    </dgm:pt>
    <dgm:pt modelId="{954D7FBD-B0BB-4A78-A2B6-210A17D7EA9B}" type="parTrans" cxnId="{0849ECBC-EEDE-407B-8F67-8788896B915D}">
      <dgm:prSet/>
      <dgm:spPr/>
      <dgm:t>
        <a:bodyPr/>
        <a:lstStyle/>
        <a:p>
          <a:endParaRPr lang="en-US"/>
        </a:p>
      </dgm:t>
    </dgm:pt>
    <dgm:pt modelId="{301CCDC2-296D-42B0-AA1A-592AF1F9AECD}" type="sibTrans" cxnId="{0849ECBC-EEDE-407B-8F67-8788896B915D}">
      <dgm:prSet/>
      <dgm:spPr/>
      <dgm:t>
        <a:bodyPr/>
        <a:lstStyle/>
        <a:p>
          <a:endParaRPr lang="en-US"/>
        </a:p>
      </dgm:t>
    </dgm:pt>
    <dgm:pt modelId="{B4014945-0B1F-4BCE-BB67-8F802D92601B}">
      <dgm:prSet phldrT="[Text]" custT="1"/>
      <dgm:spPr>
        <a:solidFill>
          <a:srgbClr val="004E7D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                         and/or state aid applications</a:t>
          </a:r>
          <a:endParaRPr lang="en-US" sz="2400" dirty="0"/>
        </a:p>
      </dgm:t>
    </dgm:pt>
    <dgm:pt modelId="{029648E2-C632-4E8B-80FF-B4641177B5CB}" type="parTrans" cxnId="{99DC4B92-4074-4460-B198-BA28AC8657B3}">
      <dgm:prSet/>
      <dgm:spPr/>
      <dgm:t>
        <a:bodyPr/>
        <a:lstStyle/>
        <a:p>
          <a:endParaRPr lang="en-US"/>
        </a:p>
      </dgm:t>
    </dgm:pt>
    <dgm:pt modelId="{2173F920-44AD-40B9-A613-3E19C5AA9484}" type="sibTrans" cxnId="{99DC4B92-4074-4460-B198-BA28AC8657B3}">
      <dgm:prSet/>
      <dgm:spPr/>
      <dgm:t>
        <a:bodyPr/>
        <a:lstStyle/>
        <a:p>
          <a:endParaRPr lang="en-US"/>
        </a:p>
      </dgm:t>
    </dgm:pt>
    <dgm:pt modelId="{9C56D217-0ED6-463D-8B80-157636739DB4}">
      <dgm:prSet phldrT="[Text]" custT="1"/>
      <dgm:spPr>
        <a:solidFill>
          <a:srgbClr val="004E7D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Deadlines vary by state</a:t>
          </a:r>
        </a:p>
      </dgm:t>
    </dgm:pt>
    <dgm:pt modelId="{C3876975-2462-40F5-AE03-1A7E80DD7AF3}" type="parTrans" cxnId="{3EE4278F-409B-4809-BD3E-8F028E303DEB}">
      <dgm:prSet/>
      <dgm:spPr/>
      <dgm:t>
        <a:bodyPr/>
        <a:lstStyle/>
        <a:p>
          <a:endParaRPr lang="en-US"/>
        </a:p>
      </dgm:t>
    </dgm:pt>
    <dgm:pt modelId="{4D9C7DA4-AB28-45DB-9A08-FB2F68F0D48F}" type="sibTrans" cxnId="{3EE4278F-409B-4809-BD3E-8F028E303DEB}">
      <dgm:prSet/>
      <dgm:spPr/>
      <dgm:t>
        <a:bodyPr/>
        <a:lstStyle/>
        <a:p>
          <a:endParaRPr lang="en-US"/>
        </a:p>
      </dgm:t>
    </dgm:pt>
    <dgm:pt modelId="{CBEE55C5-32F6-4664-BC94-A0FA083DCAEA}" type="pres">
      <dgm:prSet presAssocID="{75D25BAA-346E-44AD-993C-8C5CC4C668D9}" presName="linear" presStyleCnt="0">
        <dgm:presLayoutVars>
          <dgm:dir/>
          <dgm:animLvl val="lvl"/>
          <dgm:resizeHandles val="exact"/>
        </dgm:presLayoutVars>
      </dgm:prSet>
      <dgm:spPr/>
    </dgm:pt>
    <dgm:pt modelId="{18F39910-6FF9-45CE-923F-DF312CBDAA37}" type="pres">
      <dgm:prSet presAssocID="{2B54FCE8-71CC-4A21-B97C-1D94D4F2179D}" presName="parentLin" presStyleCnt="0"/>
      <dgm:spPr/>
    </dgm:pt>
    <dgm:pt modelId="{767A1CA5-6793-4667-BF5E-EE969BBED722}" type="pres">
      <dgm:prSet presAssocID="{2B54FCE8-71CC-4A21-B97C-1D94D4F2179D}" presName="parentLeftMargin" presStyleLbl="node1" presStyleIdx="0" presStyleCnt="4"/>
      <dgm:spPr/>
    </dgm:pt>
    <dgm:pt modelId="{F3FB1A91-22BB-4DA1-AF64-CE0E19B66442}" type="pres">
      <dgm:prSet presAssocID="{2B54FCE8-71CC-4A21-B97C-1D94D4F2179D}" presName="parentText" presStyleLbl="node1" presStyleIdx="0" presStyleCnt="4" custScaleX="128951">
        <dgm:presLayoutVars>
          <dgm:chMax val="0"/>
          <dgm:bulletEnabled val="1"/>
        </dgm:presLayoutVars>
      </dgm:prSet>
      <dgm:spPr/>
    </dgm:pt>
    <dgm:pt modelId="{5E6DF587-9B88-4C59-A9EB-FC1E4EBBD6BA}" type="pres">
      <dgm:prSet presAssocID="{2B54FCE8-71CC-4A21-B97C-1D94D4F2179D}" presName="negativeSpace" presStyleCnt="0"/>
      <dgm:spPr/>
    </dgm:pt>
    <dgm:pt modelId="{8E8E8676-D5B2-4CAA-A25D-0FF1EBD9189E}" type="pres">
      <dgm:prSet presAssocID="{2B54FCE8-71CC-4A21-B97C-1D94D4F2179D}" presName="childText" presStyleLbl="conFgAcc1" presStyleIdx="0" presStyleCnt="4">
        <dgm:presLayoutVars>
          <dgm:bulletEnabled val="1"/>
        </dgm:presLayoutVars>
      </dgm:prSet>
      <dgm:spPr/>
    </dgm:pt>
    <dgm:pt modelId="{525A0CA9-60AF-4C66-9F5B-089F2A23F039}" type="pres">
      <dgm:prSet presAssocID="{9FA4D677-1C38-4958-9A5A-732AB76D1630}" presName="spaceBetweenRectangles" presStyleCnt="0"/>
      <dgm:spPr/>
    </dgm:pt>
    <dgm:pt modelId="{A3374971-DFB5-4AFC-A9DB-7D6D10D897B7}" type="pres">
      <dgm:prSet presAssocID="{15472666-14FD-4E66-90A5-59282B796D60}" presName="parentLin" presStyleCnt="0"/>
      <dgm:spPr/>
    </dgm:pt>
    <dgm:pt modelId="{2E628566-13EB-476E-A137-724BF0DFEACF}" type="pres">
      <dgm:prSet presAssocID="{15472666-14FD-4E66-90A5-59282B796D60}" presName="parentLeftMargin" presStyleLbl="node1" presStyleIdx="0" presStyleCnt="4"/>
      <dgm:spPr/>
    </dgm:pt>
    <dgm:pt modelId="{3CC87CCC-747F-46EF-ACDA-D74B276EBF50}" type="pres">
      <dgm:prSet presAssocID="{15472666-14FD-4E66-90A5-59282B796D60}" presName="parentText" presStyleLbl="node1" presStyleIdx="1" presStyleCnt="4" custScaleX="128951">
        <dgm:presLayoutVars>
          <dgm:chMax val="0"/>
          <dgm:bulletEnabled val="1"/>
        </dgm:presLayoutVars>
      </dgm:prSet>
      <dgm:spPr/>
    </dgm:pt>
    <dgm:pt modelId="{B79A34C0-9075-427D-948A-3ED5B72197BD}" type="pres">
      <dgm:prSet presAssocID="{15472666-14FD-4E66-90A5-59282B796D60}" presName="negativeSpace" presStyleCnt="0"/>
      <dgm:spPr/>
    </dgm:pt>
    <dgm:pt modelId="{35237E15-EC5D-4841-92AD-9EEF37C193D8}" type="pres">
      <dgm:prSet presAssocID="{15472666-14FD-4E66-90A5-59282B796D60}" presName="childText" presStyleLbl="conFgAcc1" presStyleIdx="1" presStyleCnt="4">
        <dgm:presLayoutVars>
          <dgm:bulletEnabled val="1"/>
        </dgm:presLayoutVars>
      </dgm:prSet>
      <dgm:spPr/>
    </dgm:pt>
    <dgm:pt modelId="{05A006AE-B9E5-4219-B036-532C367B32B6}" type="pres">
      <dgm:prSet presAssocID="{301CCDC2-296D-42B0-AA1A-592AF1F9AECD}" presName="spaceBetweenRectangles" presStyleCnt="0"/>
      <dgm:spPr/>
    </dgm:pt>
    <dgm:pt modelId="{0B5DBBC5-F615-4EA5-8BCC-2C720069756A}" type="pres">
      <dgm:prSet presAssocID="{B4014945-0B1F-4BCE-BB67-8F802D92601B}" presName="parentLin" presStyleCnt="0"/>
      <dgm:spPr/>
    </dgm:pt>
    <dgm:pt modelId="{D88E2D2E-9A71-4524-8B8A-DAE51A68E663}" type="pres">
      <dgm:prSet presAssocID="{B4014945-0B1F-4BCE-BB67-8F802D92601B}" presName="parentLeftMargin" presStyleLbl="node1" presStyleIdx="1" presStyleCnt="4"/>
      <dgm:spPr/>
    </dgm:pt>
    <dgm:pt modelId="{990CE03F-D81A-4093-A587-59A07ADA01CF}" type="pres">
      <dgm:prSet presAssocID="{B4014945-0B1F-4BCE-BB67-8F802D92601B}" presName="parentText" presStyleLbl="node1" presStyleIdx="2" presStyleCnt="4" custScaleX="128951">
        <dgm:presLayoutVars>
          <dgm:chMax val="0"/>
          <dgm:bulletEnabled val="1"/>
        </dgm:presLayoutVars>
      </dgm:prSet>
      <dgm:spPr/>
    </dgm:pt>
    <dgm:pt modelId="{ECB724E5-DACB-4533-A399-C37BE7C5A961}" type="pres">
      <dgm:prSet presAssocID="{B4014945-0B1F-4BCE-BB67-8F802D92601B}" presName="negativeSpace" presStyleCnt="0"/>
      <dgm:spPr/>
    </dgm:pt>
    <dgm:pt modelId="{FF206E91-820A-494B-9F17-5730EDA45F3D}" type="pres">
      <dgm:prSet presAssocID="{B4014945-0B1F-4BCE-BB67-8F802D92601B}" presName="childText" presStyleLbl="conFgAcc1" presStyleIdx="2" presStyleCnt="4">
        <dgm:presLayoutVars>
          <dgm:bulletEnabled val="1"/>
        </dgm:presLayoutVars>
      </dgm:prSet>
      <dgm:spPr/>
    </dgm:pt>
    <dgm:pt modelId="{905C3AC2-A15D-4AA2-9DD8-718501BD03E8}" type="pres">
      <dgm:prSet presAssocID="{2173F920-44AD-40B9-A613-3E19C5AA9484}" presName="spaceBetweenRectangles" presStyleCnt="0"/>
      <dgm:spPr/>
    </dgm:pt>
    <dgm:pt modelId="{F4438382-34E7-42E0-B90F-6FD9F42204AA}" type="pres">
      <dgm:prSet presAssocID="{9C56D217-0ED6-463D-8B80-157636739DB4}" presName="parentLin" presStyleCnt="0"/>
      <dgm:spPr/>
    </dgm:pt>
    <dgm:pt modelId="{994652A8-F917-48BE-97AB-4A157F791A16}" type="pres">
      <dgm:prSet presAssocID="{9C56D217-0ED6-463D-8B80-157636739DB4}" presName="parentLeftMargin" presStyleLbl="node1" presStyleIdx="2" presStyleCnt="4"/>
      <dgm:spPr/>
    </dgm:pt>
    <dgm:pt modelId="{D850D7B9-887F-4915-B301-2B1D6F79C9B6}" type="pres">
      <dgm:prSet presAssocID="{9C56D217-0ED6-463D-8B80-157636739DB4}" presName="parentText" presStyleLbl="node1" presStyleIdx="3" presStyleCnt="4" custScaleX="128951">
        <dgm:presLayoutVars>
          <dgm:chMax val="0"/>
          <dgm:bulletEnabled val="1"/>
        </dgm:presLayoutVars>
      </dgm:prSet>
      <dgm:spPr/>
    </dgm:pt>
    <dgm:pt modelId="{96E9B024-8192-4BB3-90BC-6F5E58DB8E3B}" type="pres">
      <dgm:prSet presAssocID="{9C56D217-0ED6-463D-8B80-157636739DB4}" presName="negativeSpace" presStyleCnt="0"/>
      <dgm:spPr/>
    </dgm:pt>
    <dgm:pt modelId="{778C2142-6B6C-4AF9-9B50-FEE5414E21E6}" type="pres">
      <dgm:prSet presAssocID="{9C56D217-0ED6-463D-8B80-157636739DB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0141D06-57BC-4488-B3EB-7ABC0FF5852B}" type="presOf" srcId="{15472666-14FD-4E66-90A5-59282B796D60}" destId="{2E628566-13EB-476E-A137-724BF0DFEACF}" srcOrd="0" destOrd="0" presId="urn:microsoft.com/office/officeart/2005/8/layout/list1"/>
    <dgm:cxn modelId="{5936BD0F-593B-4483-B206-A8474B7DBB00}" type="presOf" srcId="{B4014945-0B1F-4BCE-BB67-8F802D92601B}" destId="{990CE03F-D81A-4093-A587-59A07ADA01CF}" srcOrd="1" destOrd="0" presId="urn:microsoft.com/office/officeart/2005/8/layout/list1"/>
    <dgm:cxn modelId="{47148A12-D109-4F0D-8292-7073E775324A}" type="presOf" srcId="{15472666-14FD-4E66-90A5-59282B796D60}" destId="{3CC87CCC-747F-46EF-ACDA-D74B276EBF50}" srcOrd="1" destOrd="0" presId="urn:microsoft.com/office/officeart/2005/8/layout/list1"/>
    <dgm:cxn modelId="{6A1A7220-153C-4E8B-B446-DCE52AA5D229}" type="presOf" srcId="{75D25BAA-346E-44AD-993C-8C5CC4C668D9}" destId="{CBEE55C5-32F6-4664-BC94-A0FA083DCAEA}" srcOrd="0" destOrd="0" presId="urn:microsoft.com/office/officeart/2005/8/layout/list1"/>
    <dgm:cxn modelId="{C9013F29-D634-4451-AD28-ED6CC82051BE}" type="presOf" srcId="{2B54FCE8-71CC-4A21-B97C-1D94D4F2179D}" destId="{767A1CA5-6793-4667-BF5E-EE969BBED722}" srcOrd="0" destOrd="0" presId="urn:microsoft.com/office/officeart/2005/8/layout/list1"/>
    <dgm:cxn modelId="{3800003E-8B3B-422C-8177-B0E15DA2733D}" type="presOf" srcId="{B4014945-0B1F-4BCE-BB67-8F802D92601B}" destId="{D88E2D2E-9A71-4524-8B8A-DAE51A68E663}" srcOrd="0" destOrd="0" presId="urn:microsoft.com/office/officeart/2005/8/layout/list1"/>
    <dgm:cxn modelId="{3EE4278F-409B-4809-BD3E-8F028E303DEB}" srcId="{75D25BAA-346E-44AD-993C-8C5CC4C668D9}" destId="{9C56D217-0ED6-463D-8B80-157636739DB4}" srcOrd="3" destOrd="0" parTransId="{C3876975-2462-40F5-AE03-1A7E80DD7AF3}" sibTransId="{4D9C7DA4-AB28-45DB-9A08-FB2F68F0D48F}"/>
    <dgm:cxn modelId="{A4062F91-7FEC-432D-B6BD-FC08FBD36BC7}" srcId="{75D25BAA-346E-44AD-993C-8C5CC4C668D9}" destId="{2B54FCE8-71CC-4A21-B97C-1D94D4F2179D}" srcOrd="0" destOrd="0" parTransId="{2EEE4AD9-704A-478F-85FD-F606B8C53878}" sibTransId="{9FA4D677-1C38-4958-9A5A-732AB76D1630}"/>
    <dgm:cxn modelId="{99DC4B92-4074-4460-B198-BA28AC8657B3}" srcId="{75D25BAA-346E-44AD-993C-8C5CC4C668D9}" destId="{B4014945-0B1F-4BCE-BB67-8F802D92601B}" srcOrd="2" destOrd="0" parTransId="{029648E2-C632-4E8B-80FF-B4641177B5CB}" sibTransId="{2173F920-44AD-40B9-A613-3E19C5AA9484}"/>
    <dgm:cxn modelId="{0849ECBC-EEDE-407B-8F67-8788896B915D}" srcId="{75D25BAA-346E-44AD-993C-8C5CC4C668D9}" destId="{15472666-14FD-4E66-90A5-59282B796D60}" srcOrd="1" destOrd="0" parTransId="{954D7FBD-B0BB-4A78-A2B6-210A17D7EA9B}" sibTransId="{301CCDC2-296D-42B0-AA1A-592AF1F9AECD}"/>
    <dgm:cxn modelId="{502E11C8-3773-4A3C-9FF9-727D319FB1DD}" type="presOf" srcId="{9C56D217-0ED6-463D-8B80-157636739DB4}" destId="{994652A8-F917-48BE-97AB-4A157F791A16}" srcOrd="0" destOrd="0" presId="urn:microsoft.com/office/officeart/2005/8/layout/list1"/>
    <dgm:cxn modelId="{B1333AE1-D7C6-49B3-A8BD-BD5D142CB49E}" type="presOf" srcId="{9C56D217-0ED6-463D-8B80-157636739DB4}" destId="{D850D7B9-887F-4915-B301-2B1D6F79C9B6}" srcOrd="1" destOrd="0" presId="urn:microsoft.com/office/officeart/2005/8/layout/list1"/>
    <dgm:cxn modelId="{6976FBE6-1AEE-4A01-8DE0-448FF58A2F09}" type="presOf" srcId="{2B54FCE8-71CC-4A21-B97C-1D94D4F2179D}" destId="{F3FB1A91-22BB-4DA1-AF64-CE0E19B66442}" srcOrd="1" destOrd="0" presId="urn:microsoft.com/office/officeart/2005/8/layout/list1"/>
    <dgm:cxn modelId="{983F61D2-367F-49E6-83F7-F031AA650E99}" type="presParOf" srcId="{CBEE55C5-32F6-4664-BC94-A0FA083DCAEA}" destId="{18F39910-6FF9-45CE-923F-DF312CBDAA37}" srcOrd="0" destOrd="0" presId="urn:microsoft.com/office/officeart/2005/8/layout/list1"/>
    <dgm:cxn modelId="{B2DCD7EF-14E7-4811-8BAE-A138255B986E}" type="presParOf" srcId="{18F39910-6FF9-45CE-923F-DF312CBDAA37}" destId="{767A1CA5-6793-4667-BF5E-EE969BBED722}" srcOrd="0" destOrd="0" presId="urn:microsoft.com/office/officeart/2005/8/layout/list1"/>
    <dgm:cxn modelId="{2E85F8CC-E4A4-4F57-B09C-CDC16B7DD4B4}" type="presParOf" srcId="{18F39910-6FF9-45CE-923F-DF312CBDAA37}" destId="{F3FB1A91-22BB-4DA1-AF64-CE0E19B66442}" srcOrd="1" destOrd="0" presId="urn:microsoft.com/office/officeart/2005/8/layout/list1"/>
    <dgm:cxn modelId="{54D6CA86-2868-4548-AF8E-ED369C7480EA}" type="presParOf" srcId="{CBEE55C5-32F6-4664-BC94-A0FA083DCAEA}" destId="{5E6DF587-9B88-4C59-A9EB-FC1E4EBBD6BA}" srcOrd="1" destOrd="0" presId="urn:microsoft.com/office/officeart/2005/8/layout/list1"/>
    <dgm:cxn modelId="{CD44E48A-9979-4B11-A0AD-7D22807C7BED}" type="presParOf" srcId="{CBEE55C5-32F6-4664-BC94-A0FA083DCAEA}" destId="{8E8E8676-D5B2-4CAA-A25D-0FF1EBD9189E}" srcOrd="2" destOrd="0" presId="urn:microsoft.com/office/officeart/2005/8/layout/list1"/>
    <dgm:cxn modelId="{89E8150F-4D4B-49E1-9D4C-84EB672C4B25}" type="presParOf" srcId="{CBEE55C5-32F6-4664-BC94-A0FA083DCAEA}" destId="{525A0CA9-60AF-4C66-9F5B-089F2A23F039}" srcOrd="3" destOrd="0" presId="urn:microsoft.com/office/officeart/2005/8/layout/list1"/>
    <dgm:cxn modelId="{E19F1430-5733-4E06-99EF-C319C6827A2C}" type="presParOf" srcId="{CBEE55C5-32F6-4664-BC94-A0FA083DCAEA}" destId="{A3374971-DFB5-4AFC-A9DB-7D6D10D897B7}" srcOrd="4" destOrd="0" presId="urn:microsoft.com/office/officeart/2005/8/layout/list1"/>
    <dgm:cxn modelId="{D2AD7BF1-BC64-4003-8E64-EDBDF3BD70DE}" type="presParOf" srcId="{A3374971-DFB5-4AFC-A9DB-7D6D10D897B7}" destId="{2E628566-13EB-476E-A137-724BF0DFEACF}" srcOrd="0" destOrd="0" presId="urn:microsoft.com/office/officeart/2005/8/layout/list1"/>
    <dgm:cxn modelId="{05C43D19-FA54-499C-833C-B401DAF3D2C8}" type="presParOf" srcId="{A3374971-DFB5-4AFC-A9DB-7D6D10D897B7}" destId="{3CC87CCC-747F-46EF-ACDA-D74B276EBF50}" srcOrd="1" destOrd="0" presId="urn:microsoft.com/office/officeart/2005/8/layout/list1"/>
    <dgm:cxn modelId="{0383363F-8422-4D8D-B3DB-1FB205B11969}" type="presParOf" srcId="{CBEE55C5-32F6-4664-BC94-A0FA083DCAEA}" destId="{B79A34C0-9075-427D-948A-3ED5B72197BD}" srcOrd="5" destOrd="0" presId="urn:microsoft.com/office/officeart/2005/8/layout/list1"/>
    <dgm:cxn modelId="{427417D6-71A5-4063-89D5-B9A975C737E1}" type="presParOf" srcId="{CBEE55C5-32F6-4664-BC94-A0FA083DCAEA}" destId="{35237E15-EC5D-4841-92AD-9EEF37C193D8}" srcOrd="6" destOrd="0" presId="urn:microsoft.com/office/officeart/2005/8/layout/list1"/>
    <dgm:cxn modelId="{45C307A7-7D78-441F-A693-D850631387E7}" type="presParOf" srcId="{CBEE55C5-32F6-4664-BC94-A0FA083DCAEA}" destId="{05A006AE-B9E5-4219-B036-532C367B32B6}" srcOrd="7" destOrd="0" presId="urn:microsoft.com/office/officeart/2005/8/layout/list1"/>
    <dgm:cxn modelId="{EF5FB9D3-A8C0-4BB7-8800-A8A79D253661}" type="presParOf" srcId="{CBEE55C5-32F6-4664-BC94-A0FA083DCAEA}" destId="{0B5DBBC5-F615-4EA5-8BCC-2C720069756A}" srcOrd="8" destOrd="0" presId="urn:microsoft.com/office/officeart/2005/8/layout/list1"/>
    <dgm:cxn modelId="{16F0138A-675E-47C1-9B75-A7F880353A72}" type="presParOf" srcId="{0B5DBBC5-F615-4EA5-8BCC-2C720069756A}" destId="{D88E2D2E-9A71-4524-8B8A-DAE51A68E663}" srcOrd="0" destOrd="0" presId="urn:microsoft.com/office/officeart/2005/8/layout/list1"/>
    <dgm:cxn modelId="{EEF8F29F-BE1F-44A0-8BFA-72F7729678D2}" type="presParOf" srcId="{0B5DBBC5-F615-4EA5-8BCC-2C720069756A}" destId="{990CE03F-D81A-4093-A587-59A07ADA01CF}" srcOrd="1" destOrd="0" presId="urn:microsoft.com/office/officeart/2005/8/layout/list1"/>
    <dgm:cxn modelId="{E6A084E0-6535-43F9-8C11-72CDB1945881}" type="presParOf" srcId="{CBEE55C5-32F6-4664-BC94-A0FA083DCAEA}" destId="{ECB724E5-DACB-4533-A399-C37BE7C5A961}" srcOrd="9" destOrd="0" presId="urn:microsoft.com/office/officeart/2005/8/layout/list1"/>
    <dgm:cxn modelId="{71143F2C-833D-4F74-9E44-2B6FDB609002}" type="presParOf" srcId="{CBEE55C5-32F6-4664-BC94-A0FA083DCAEA}" destId="{FF206E91-820A-494B-9F17-5730EDA45F3D}" srcOrd="10" destOrd="0" presId="urn:microsoft.com/office/officeart/2005/8/layout/list1"/>
    <dgm:cxn modelId="{B81AC15D-4D0E-48BB-9651-654198491FE4}" type="presParOf" srcId="{CBEE55C5-32F6-4664-BC94-A0FA083DCAEA}" destId="{905C3AC2-A15D-4AA2-9DD8-718501BD03E8}" srcOrd="11" destOrd="0" presId="urn:microsoft.com/office/officeart/2005/8/layout/list1"/>
    <dgm:cxn modelId="{D74C2AA8-D23B-49A7-896D-9878FCA7D536}" type="presParOf" srcId="{CBEE55C5-32F6-4664-BC94-A0FA083DCAEA}" destId="{F4438382-34E7-42E0-B90F-6FD9F42204AA}" srcOrd="12" destOrd="0" presId="urn:microsoft.com/office/officeart/2005/8/layout/list1"/>
    <dgm:cxn modelId="{115FB70E-D9F8-4F20-A176-A478DB9A3FB7}" type="presParOf" srcId="{F4438382-34E7-42E0-B90F-6FD9F42204AA}" destId="{994652A8-F917-48BE-97AB-4A157F791A16}" srcOrd="0" destOrd="0" presId="urn:microsoft.com/office/officeart/2005/8/layout/list1"/>
    <dgm:cxn modelId="{41D0C678-4D5C-498F-B898-BFBC340B1F21}" type="presParOf" srcId="{F4438382-34E7-42E0-B90F-6FD9F42204AA}" destId="{D850D7B9-887F-4915-B301-2B1D6F79C9B6}" srcOrd="1" destOrd="0" presId="urn:microsoft.com/office/officeart/2005/8/layout/list1"/>
    <dgm:cxn modelId="{CECADBD9-EF02-442A-B980-A71F12630BDB}" type="presParOf" srcId="{CBEE55C5-32F6-4664-BC94-A0FA083DCAEA}" destId="{96E9B024-8192-4BB3-90BC-6F5E58DB8E3B}" srcOrd="13" destOrd="0" presId="urn:microsoft.com/office/officeart/2005/8/layout/list1"/>
    <dgm:cxn modelId="{87F5D372-DE49-4C7A-952B-967AC781E83B}" type="presParOf" srcId="{CBEE55C5-32F6-4664-BC94-A0FA083DCAEA}" destId="{778C2142-6B6C-4AF9-9B50-FEE5414E21E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DA064A7-4668-497F-933D-F900F6530E8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159B44-1FB3-4F2F-9CEA-BD4CB77D0D24}">
      <dgm:prSet custT="1"/>
      <dgm:spPr>
        <a:solidFill>
          <a:srgbClr val="58595B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Aid provided based on both merit and financial need</a:t>
          </a:r>
        </a:p>
      </dgm:t>
    </dgm:pt>
    <dgm:pt modelId="{C4CED71E-14D4-4494-9F24-A181A9B684DE}" type="parTrans" cxnId="{F81415A4-C9F6-4D91-98C6-65E7BADA060C}">
      <dgm:prSet/>
      <dgm:spPr/>
      <dgm:t>
        <a:bodyPr/>
        <a:lstStyle/>
        <a:p>
          <a:endParaRPr lang="en-US"/>
        </a:p>
      </dgm:t>
    </dgm:pt>
    <dgm:pt modelId="{2723EE55-51D8-4434-8753-D206536FCA40}" type="sibTrans" cxnId="{F81415A4-C9F6-4D91-98C6-65E7BADA060C}">
      <dgm:prSet/>
      <dgm:spPr/>
      <dgm:t>
        <a:bodyPr/>
        <a:lstStyle/>
        <a:p>
          <a:endParaRPr lang="en-US"/>
        </a:p>
      </dgm:t>
    </dgm:pt>
    <dgm:pt modelId="{99948537-F34D-4D68-9124-FF52C949E65B}">
      <dgm:prSet custT="1"/>
      <dgm:spPr>
        <a:solidFill>
          <a:srgbClr val="58595B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Aid may be gift aid or self-help aid</a:t>
          </a:r>
        </a:p>
      </dgm:t>
    </dgm:pt>
    <dgm:pt modelId="{00252C67-C72B-486B-9809-D09EDA18E571}" type="parTrans" cxnId="{C3C3BB30-7ACB-4D44-BA32-46FA8C6482AC}">
      <dgm:prSet/>
      <dgm:spPr/>
      <dgm:t>
        <a:bodyPr/>
        <a:lstStyle/>
        <a:p>
          <a:endParaRPr lang="en-US"/>
        </a:p>
      </dgm:t>
    </dgm:pt>
    <dgm:pt modelId="{077E636A-FE7C-4D65-AD4A-503951E4A7A5}" type="sibTrans" cxnId="{C3C3BB30-7ACB-4D44-BA32-46FA8C6482AC}">
      <dgm:prSet/>
      <dgm:spPr/>
      <dgm:t>
        <a:bodyPr/>
        <a:lstStyle/>
        <a:p>
          <a:endParaRPr lang="en-US"/>
        </a:p>
      </dgm:t>
    </dgm:pt>
    <dgm:pt modelId="{C90281A5-DF05-45FF-B457-DF6BA90190CC}">
      <dgm:prSet custT="1"/>
      <dgm:spPr>
        <a:solidFill>
          <a:srgbClr val="58595B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                        and/or institutional applications</a:t>
          </a:r>
        </a:p>
      </dgm:t>
    </dgm:pt>
    <dgm:pt modelId="{17C6580A-D60A-498C-9A95-3D4184BD0109}" type="parTrans" cxnId="{EE99A9C8-B64A-43B7-A221-12099BD007AA}">
      <dgm:prSet/>
      <dgm:spPr/>
      <dgm:t>
        <a:bodyPr/>
        <a:lstStyle/>
        <a:p>
          <a:endParaRPr lang="en-US"/>
        </a:p>
      </dgm:t>
    </dgm:pt>
    <dgm:pt modelId="{DCE4FA3F-430D-4340-9A9D-DF6863CE046C}" type="sibTrans" cxnId="{EE99A9C8-B64A-43B7-A221-12099BD007AA}">
      <dgm:prSet/>
      <dgm:spPr/>
      <dgm:t>
        <a:bodyPr/>
        <a:lstStyle/>
        <a:p>
          <a:endParaRPr lang="en-US"/>
        </a:p>
      </dgm:t>
    </dgm:pt>
    <dgm:pt modelId="{C597B4E2-B097-43FB-99EC-B56A0D9BDDDA}">
      <dgm:prSet custT="1"/>
      <dgm:spPr>
        <a:solidFill>
          <a:srgbClr val="58595B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Deadlines and application requirements                 vary by institution</a:t>
          </a:r>
        </a:p>
      </dgm:t>
    </dgm:pt>
    <dgm:pt modelId="{4E8D902F-9919-4DDB-B6E8-DC43E929741E}" type="parTrans" cxnId="{E2D4B7F1-F79C-49D8-BDB9-4E0F0D9934E1}">
      <dgm:prSet/>
      <dgm:spPr/>
      <dgm:t>
        <a:bodyPr/>
        <a:lstStyle/>
        <a:p>
          <a:endParaRPr lang="en-US"/>
        </a:p>
      </dgm:t>
    </dgm:pt>
    <dgm:pt modelId="{0F360640-6489-4B39-9746-F49B70D37A1B}" type="sibTrans" cxnId="{E2D4B7F1-F79C-49D8-BDB9-4E0F0D9934E1}">
      <dgm:prSet/>
      <dgm:spPr/>
      <dgm:t>
        <a:bodyPr/>
        <a:lstStyle/>
        <a:p>
          <a:endParaRPr lang="en-US"/>
        </a:p>
      </dgm:t>
    </dgm:pt>
    <dgm:pt modelId="{4D4E7444-5BE4-466B-B87F-53635CFA988F}" type="pres">
      <dgm:prSet presAssocID="{BDA064A7-4668-497F-933D-F900F6530E85}" presName="linear" presStyleCnt="0">
        <dgm:presLayoutVars>
          <dgm:dir/>
          <dgm:animLvl val="lvl"/>
          <dgm:resizeHandles val="exact"/>
        </dgm:presLayoutVars>
      </dgm:prSet>
      <dgm:spPr/>
    </dgm:pt>
    <dgm:pt modelId="{D3781593-7CD0-41E5-A5FA-4E5F3DFD2958}" type="pres">
      <dgm:prSet presAssocID="{D9159B44-1FB3-4F2F-9CEA-BD4CB77D0D24}" presName="parentLin" presStyleCnt="0"/>
      <dgm:spPr/>
    </dgm:pt>
    <dgm:pt modelId="{02848B37-14DB-427B-8F67-4F9AE94DB5BF}" type="pres">
      <dgm:prSet presAssocID="{D9159B44-1FB3-4F2F-9CEA-BD4CB77D0D24}" presName="parentLeftMargin" presStyleLbl="node1" presStyleIdx="0" presStyleCnt="4"/>
      <dgm:spPr/>
    </dgm:pt>
    <dgm:pt modelId="{070FE7C7-5477-4BEF-9F11-BDB6731053F7}" type="pres">
      <dgm:prSet presAssocID="{D9159B44-1FB3-4F2F-9CEA-BD4CB77D0D24}" presName="parentText" presStyleLbl="node1" presStyleIdx="0" presStyleCnt="4" custScaleX="128951">
        <dgm:presLayoutVars>
          <dgm:chMax val="0"/>
          <dgm:bulletEnabled val="1"/>
        </dgm:presLayoutVars>
      </dgm:prSet>
      <dgm:spPr/>
    </dgm:pt>
    <dgm:pt modelId="{615A0166-D051-459D-8835-7773923D87E0}" type="pres">
      <dgm:prSet presAssocID="{D9159B44-1FB3-4F2F-9CEA-BD4CB77D0D24}" presName="negativeSpace" presStyleCnt="0"/>
      <dgm:spPr/>
    </dgm:pt>
    <dgm:pt modelId="{A899B944-4D8F-42CE-89E3-403427862269}" type="pres">
      <dgm:prSet presAssocID="{D9159B44-1FB3-4F2F-9CEA-BD4CB77D0D24}" presName="childText" presStyleLbl="conFgAcc1" presStyleIdx="0" presStyleCnt="4">
        <dgm:presLayoutVars>
          <dgm:bulletEnabled val="1"/>
        </dgm:presLayoutVars>
      </dgm:prSet>
      <dgm:spPr/>
    </dgm:pt>
    <dgm:pt modelId="{81DD951C-AAA0-4AFC-8125-E92138F1D573}" type="pres">
      <dgm:prSet presAssocID="{2723EE55-51D8-4434-8753-D206536FCA40}" presName="spaceBetweenRectangles" presStyleCnt="0"/>
      <dgm:spPr/>
    </dgm:pt>
    <dgm:pt modelId="{ABEA1FBD-87B9-4A45-8929-7E122FE01231}" type="pres">
      <dgm:prSet presAssocID="{99948537-F34D-4D68-9124-FF52C949E65B}" presName="parentLin" presStyleCnt="0"/>
      <dgm:spPr/>
    </dgm:pt>
    <dgm:pt modelId="{84AFEE82-1375-40A1-9F33-516CA0642548}" type="pres">
      <dgm:prSet presAssocID="{99948537-F34D-4D68-9124-FF52C949E65B}" presName="parentLeftMargin" presStyleLbl="node1" presStyleIdx="0" presStyleCnt="4"/>
      <dgm:spPr/>
    </dgm:pt>
    <dgm:pt modelId="{7C23BC3B-C491-4ABF-B2C6-22075572E781}" type="pres">
      <dgm:prSet presAssocID="{99948537-F34D-4D68-9124-FF52C949E65B}" presName="parentText" presStyleLbl="node1" presStyleIdx="1" presStyleCnt="4" custScaleX="128951">
        <dgm:presLayoutVars>
          <dgm:chMax val="0"/>
          <dgm:bulletEnabled val="1"/>
        </dgm:presLayoutVars>
      </dgm:prSet>
      <dgm:spPr/>
    </dgm:pt>
    <dgm:pt modelId="{17F6442B-7CDF-4B43-BB74-28E6F5F038D0}" type="pres">
      <dgm:prSet presAssocID="{99948537-F34D-4D68-9124-FF52C949E65B}" presName="negativeSpace" presStyleCnt="0"/>
      <dgm:spPr/>
    </dgm:pt>
    <dgm:pt modelId="{4D3EE73A-68BC-42AB-B251-8A5A02D4F627}" type="pres">
      <dgm:prSet presAssocID="{99948537-F34D-4D68-9124-FF52C949E65B}" presName="childText" presStyleLbl="conFgAcc1" presStyleIdx="1" presStyleCnt="4">
        <dgm:presLayoutVars>
          <dgm:bulletEnabled val="1"/>
        </dgm:presLayoutVars>
      </dgm:prSet>
      <dgm:spPr/>
    </dgm:pt>
    <dgm:pt modelId="{26E0E1CD-9F31-4B32-B4FF-EB62D5DF4A9B}" type="pres">
      <dgm:prSet presAssocID="{077E636A-FE7C-4D65-AD4A-503951E4A7A5}" presName="spaceBetweenRectangles" presStyleCnt="0"/>
      <dgm:spPr/>
    </dgm:pt>
    <dgm:pt modelId="{DA7347FE-6777-4879-9CA7-0AC68D1A3F7C}" type="pres">
      <dgm:prSet presAssocID="{C90281A5-DF05-45FF-B457-DF6BA90190CC}" presName="parentLin" presStyleCnt="0"/>
      <dgm:spPr/>
    </dgm:pt>
    <dgm:pt modelId="{5AA18E8C-AD83-4C05-A274-3B5E2DBA2AA7}" type="pres">
      <dgm:prSet presAssocID="{C90281A5-DF05-45FF-B457-DF6BA90190CC}" presName="parentLeftMargin" presStyleLbl="node1" presStyleIdx="1" presStyleCnt="4"/>
      <dgm:spPr/>
    </dgm:pt>
    <dgm:pt modelId="{270A60C1-93ED-47F7-B4BD-B0D65B8AAC27}" type="pres">
      <dgm:prSet presAssocID="{C90281A5-DF05-45FF-B457-DF6BA90190CC}" presName="parentText" presStyleLbl="node1" presStyleIdx="2" presStyleCnt="4" custScaleX="128951">
        <dgm:presLayoutVars>
          <dgm:chMax val="0"/>
          <dgm:bulletEnabled val="1"/>
        </dgm:presLayoutVars>
      </dgm:prSet>
      <dgm:spPr/>
    </dgm:pt>
    <dgm:pt modelId="{089B9276-C144-4B3E-AE44-7D128D31D341}" type="pres">
      <dgm:prSet presAssocID="{C90281A5-DF05-45FF-B457-DF6BA90190CC}" presName="negativeSpace" presStyleCnt="0"/>
      <dgm:spPr/>
    </dgm:pt>
    <dgm:pt modelId="{EA3F7FBD-8ACA-4128-A928-7274DE21FB79}" type="pres">
      <dgm:prSet presAssocID="{C90281A5-DF05-45FF-B457-DF6BA90190CC}" presName="childText" presStyleLbl="conFgAcc1" presStyleIdx="2" presStyleCnt="4">
        <dgm:presLayoutVars>
          <dgm:bulletEnabled val="1"/>
        </dgm:presLayoutVars>
      </dgm:prSet>
      <dgm:spPr/>
    </dgm:pt>
    <dgm:pt modelId="{83760CAD-C3F8-4D78-B495-11211FC1BB31}" type="pres">
      <dgm:prSet presAssocID="{DCE4FA3F-430D-4340-9A9D-DF6863CE046C}" presName="spaceBetweenRectangles" presStyleCnt="0"/>
      <dgm:spPr/>
    </dgm:pt>
    <dgm:pt modelId="{1AB04C36-A86D-41BC-B087-2CCC82C2F478}" type="pres">
      <dgm:prSet presAssocID="{C597B4E2-B097-43FB-99EC-B56A0D9BDDDA}" presName="parentLin" presStyleCnt="0"/>
      <dgm:spPr/>
    </dgm:pt>
    <dgm:pt modelId="{72A75F27-0357-4B44-BAED-5DC2D8591A5D}" type="pres">
      <dgm:prSet presAssocID="{C597B4E2-B097-43FB-99EC-B56A0D9BDDDA}" presName="parentLeftMargin" presStyleLbl="node1" presStyleIdx="2" presStyleCnt="4"/>
      <dgm:spPr/>
    </dgm:pt>
    <dgm:pt modelId="{D6B6BC7F-D9DE-4ED7-9048-E31A76AF7358}" type="pres">
      <dgm:prSet presAssocID="{C597B4E2-B097-43FB-99EC-B56A0D9BDDDA}" presName="parentText" presStyleLbl="node1" presStyleIdx="3" presStyleCnt="4" custScaleX="128951">
        <dgm:presLayoutVars>
          <dgm:chMax val="0"/>
          <dgm:bulletEnabled val="1"/>
        </dgm:presLayoutVars>
      </dgm:prSet>
      <dgm:spPr/>
    </dgm:pt>
    <dgm:pt modelId="{626BAB90-8FC2-47DE-9E07-825A001D89F2}" type="pres">
      <dgm:prSet presAssocID="{C597B4E2-B097-43FB-99EC-B56A0D9BDDDA}" presName="negativeSpace" presStyleCnt="0"/>
      <dgm:spPr/>
    </dgm:pt>
    <dgm:pt modelId="{41F457A7-B02D-463E-B929-EB8BE70C64ED}" type="pres">
      <dgm:prSet presAssocID="{C597B4E2-B097-43FB-99EC-B56A0D9BDDD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FB21E04-41A4-4FAE-8721-560C2B58DEB8}" type="presOf" srcId="{D9159B44-1FB3-4F2F-9CEA-BD4CB77D0D24}" destId="{070FE7C7-5477-4BEF-9F11-BDB6731053F7}" srcOrd="1" destOrd="0" presId="urn:microsoft.com/office/officeart/2005/8/layout/list1"/>
    <dgm:cxn modelId="{F5C3231F-A012-40A0-9F5F-E079027C55A8}" type="presOf" srcId="{BDA064A7-4668-497F-933D-F900F6530E85}" destId="{4D4E7444-5BE4-466B-B87F-53635CFA988F}" srcOrd="0" destOrd="0" presId="urn:microsoft.com/office/officeart/2005/8/layout/list1"/>
    <dgm:cxn modelId="{C3C3BB30-7ACB-4D44-BA32-46FA8C6482AC}" srcId="{BDA064A7-4668-497F-933D-F900F6530E85}" destId="{99948537-F34D-4D68-9124-FF52C949E65B}" srcOrd="1" destOrd="0" parTransId="{00252C67-C72B-486B-9809-D09EDA18E571}" sibTransId="{077E636A-FE7C-4D65-AD4A-503951E4A7A5}"/>
    <dgm:cxn modelId="{789A9B8A-DA32-4448-A3B0-A2D410EBDC5E}" type="presOf" srcId="{99948537-F34D-4D68-9124-FF52C949E65B}" destId="{7C23BC3B-C491-4ABF-B2C6-22075572E781}" srcOrd="1" destOrd="0" presId="urn:microsoft.com/office/officeart/2005/8/layout/list1"/>
    <dgm:cxn modelId="{F81415A4-C9F6-4D91-98C6-65E7BADA060C}" srcId="{BDA064A7-4668-497F-933D-F900F6530E85}" destId="{D9159B44-1FB3-4F2F-9CEA-BD4CB77D0D24}" srcOrd="0" destOrd="0" parTransId="{C4CED71E-14D4-4494-9F24-A181A9B684DE}" sibTransId="{2723EE55-51D8-4434-8753-D206536FCA40}"/>
    <dgm:cxn modelId="{90BDB8AC-18AC-4D8D-B74B-1BCEAEAE4348}" type="presOf" srcId="{C597B4E2-B097-43FB-99EC-B56A0D9BDDDA}" destId="{72A75F27-0357-4B44-BAED-5DC2D8591A5D}" srcOrd="0" destOrd="0" presId="urn:microsoft.com/office/officeart/2005/8/layout/list1"/>
    <dgm:cxn modelId="{EE99A9C8-B64A-43B7-A221-12099BD007AA}" srcId="{BDA064A7-4668-497F-933D-F900F6530E85}" destId="{C90281A5-DF05-45FF-B457-DF6BA90190CC}" srcOrd="2" destOrd="0" parTransId="{17C6580A-D60A-498C-9A95-3D4184BD0109}" sibTransId="{DCE4FA3F-430D-4340-9A9D-DF6863CE046C}"/>
    <dgm:cxn modelId="{A7AF2ED2-38F8-4F12-8B47-50B459A0D09A}" type="presOf" srcId="{C90281A5-DF05-45FF-B457-DF6BA90190CC}" destId="{5AA18E8C-AD83-4C05-A274-3B5E2DBA2AA7}" srcOrd="0" destOrd="0" presId="urn:microsoft.com/office/officeart/2005/8/layout/list1"/>
    <dgm:cxn modelId="{3D3487DB-B8F6-41FD-95A6-B8A8E389C2ED}" type="presOf" srcId="{C90281A5-DF05-45FF-B457-DF6BA90190CC}" destId="{270A60C1-93ED-47F7-B4BD-B0D65B8AAC27}" srcOrd="1" destOrd="0" presId="urn:microsoft.com/office/officeart/2005/8/layout/list1"/>
    <dgm:cxn modelId="{33D978DC-3477-4B8A-AC3A-9F122948683E}" type="presOf" srcId="{99948537-F34D-4D68-9124-FF52C949E65B}" destId="{84AFEE82-1375-40A1-9F33-516CA0642548}" srcOrd="0" destOrd="0" presId="urn:microsoft.com/office/officeart/2005/8/layout/list1"/>
    <dgm:cxn modelId="{DEAF3FDD-80C1-4A34-B78F-EFFA8C41ED12}" type="presOf" srcId="{D9159B44-1FB3-4F2F-9CEA-BD4CB77D0D24}" destId="{02848B37-14DB-427B-8F67-4F9AE94DB5BF}" srcOrd="0" destOrd="0" presId="urn:microsoft.com/office/officeart/2005/8/layout/list1"/>
    <dgm:cxn modelId="{E60E4FE5-51EB-4BE2-9AA6-F690A9B02F2B}" type="presOf" srcId="{C597B4E2-B097-43FB-99EC-B56A0D9BDDDA}" destId="{D6B6BC7F-D9DE-4ED7-9048-E31A76AF7358}" srcOrd="1" destOrd="0" presId="urn:microsoft.com/office/officeart/2005/8/layout/list1"/>
    <dgm:cxn modelId="{E2D4B7F1-F79C-49D8-BDB9-4E0F0D9934E1}" srcId="{BDA064A7-4668-497F-933D-F900F6530E85}" destId="{C597B4E2-B097-43FB-99EC-B56A0D9BDDDA}" srcOrd="3" destOrd="0" parTransId="{4E8D902F-9919-4DDB-B6E8-DC43E929741E}" sibTransId="{0F360640-6489-4B39-9746-F49B70D37A1B}"/>
    <dgm:cxn modelId="{2E5B54E0-731F-49E4-B56D-DABE99453CAE}" type="presParOf" srcId="{4D4E7444-5BE4-466B-B87F-53635CFA988F}" destId="{D3781593-7CD0-41E5-A5FA-4E5F3DFD2958}" srcOrd="0" destOrd="0" presId="urn:microsoft.com/office/officeart/2005/8/layout/list1"/>
    <dgm:cxn modelId="{D5D44456-8C6B-4ECC-8AA1-4E5DB6305927}" type="presParOf" srcId="{D3781593-7CD0-41E5-A5FA-4E5F3DFD2958}" destId="{02848B37-14DB-427B-8F67-4F9AE94DB5BF}" srcOrd="0" destOrd="0" presId="urn:microsoft.com/office/officeart/2005/8/layout/list1"/>
    <dgm:cxn modelId="{586574F4-972E-4F16-BF7F-476060B4C45B}" type="presParOf" srcId="{D3781593-7CD0-41E5-A5FA-4E5F3DFD2958}" destId="{070FE7C7-5477-4BEF-9F11-BDB6731053F7}" srcOrd="1" destOrd="0" presId="urn:microsoft.com/office/officeart/2005/8/layout/list1"/>
    <dgm:cxn modelId="{D820E8CD-5E54-4054-B152-1AFBC5C723ED}" type="presParOf" srcId="{4D4E7444-5BE4-466B-B87F-53635CFA988F}" destId="{615A0166-D051-459D-8835-7773923D87E0}" srcOrd="1" destOrd="0" presId="urn:microsoft.com/office/officeart/2005/8/layout/list1"/>
    <dgm:cxn modelId="{2B201D48-E9A4-47BA-9072-2055DD741A37}" type="presParOf" srcId="{4D4E7444-5BE4-466B-B87F-53635CFA988F}" destId="{A899B944-4D8F-42CE-89E3-403427862269}" srcOrd="2" destOrd="0" presId="urn:microsoft.com/office/officeart/2005/8/layout/list1"/>
    <dgm:cxn modelId="{6029CB43-FAFC-43B9-BCC6-CA43D2DDA475}" type="presParOf" srcId="{4D4E7444-5BE4-466B-B87F-53635CFA988F}" destId="{81DD951C-AAA0-4AFC-8125-E92138F1D573}" srcOrd="3" destOrd="0" presId="urn:microsoft.com/office/officeart/2005/8/layout/list1"/>
    <dgm:cxn modelId="{596D7FE2-765C-476E-BDD1-0F895B479AC3}" type="presParOf" srcId="{4D4E7444-5BE4-466B-B87F-53635CFA988F}" destId="{ABEA1FBD-87B9-4A45-8929-7E122FE01231}" srcOrd="4" destOrd="0" presId="urn:microsoft.com/office/officeart/2005/8/layout/list1"/>
    <dgm:cxn modelId="{F55ED70C-5464-49B4-B057-8C2825CB924C}" type="presParOf" srcId="{ABEA1FBD-87B9-4A45-8929-7E122FE01231}" destId="{84AFEE82-1375-40A1-9F33-516CA0642548}" srcOrd="0" destOrd="0" presId="urn:microsoft.com/office/officeart/2005/8/layout/list1"/>
    <dgm:cxn modelId="{D11C4ABA-DE12-4363-90C9-7E0D968A1BAE}" type="presParOf" srcId="{ABEA1FBD-87B9-4A45-8929-7E122FE01231}" destId="{7C23BC3B-C491-4ABF-B2C6-22075572E781}" srcOrd="1" destOrd="0" presId="urn:microsoft.com/office/officeart/2005/8/layout/list1"/>
    <dgm:cxn modelId="{83BA5982-3ADB-4722-AAD6-30B10380B889}" type="presParOf" srcId="{4D4E7444-5BE4-466B-B87F-53635CFA988F}" destId="{17F6442B-7CDF-4B43-BB74-28E6F5F038D0}" srcOrd="5" destOrd="0" presId="urn:microsoft.com/office/officeart/2005/8/layout/list1"/>
    <dgm:cxn modelId="{EEBDA64D-3D42-48D7-8B31-C24EF51FC202}" type="presParOf" srcId="{4D4E7444-5BE4-466B-B87F-53635CFA988F}" destId="{4D3EE73A-68BC-42AB-B251-8A5A02D4F627}" srcOrd="6" destOrd="0" presId="urn:microsoft.com/office/officeart/2005/8/layout/list1"/>
    <dgm:cxn modelId="{49AFA8A7-8F4C-4360-8792-0C42B969A38E}" type="presParOf" srcId="{4D4E7444-5BE4-466B-B87F-53635CFA988F}" destId="{26E0E1CD-9F31-4B32-B4FF-EB62D5DF4A9B}" srcOrd="7" destOrd="0" presId="urn:microsoft.com/office/officeart/2005/8/layout/list1"/>
    <dgm:cxn modelId="{34AFDF45-0E32-480D-956A-E762FA12ABAA}" type="presParOf" srcId="{4D4E7444-5BE4-466B-B87F-53635CFA988F}" destId="{DA7347FE-6777-4879-9CA7-0AC68D1A3F7C}" srcOrd="8" destOrd="0" presId="urn:microsoft.com/office/officeart/2005/8/layout/list1"/>
    <dgm:cxn modelId="{9BDDC047-0001-4261-B422-C79BFDCE1382}" type="presParOf" srcId="{DA7347FE-6777-4879-9CA7-0AC68D1A3F7C}" destId="{5AA18E8C-AD83-4C05-A274-3B5E2DBA2AA7}" srcOrd="0" destOrd="0" presId="urn:microsoft.com/office/officeart/2005/8/layout/list1"/>
    <dgm:cxn modelId="{FA16EFA9-1FF2-443F-A429-007F23F78830}" type="presParOf" srcId="{DA7347FE-6777-4879-9CA7-0AC68D1A3F7C}" destId="{270A60C1-93ED-47F7-B4BD-B0D65B8AAC27}" srcOrd="1" destOrd="0" presId="urn:microsoft.com/office/officeart/2005/8/layout/list1"/>
    <dgm:cxn modelId="{D51ED3D0-D0B3-4CD0-A0A6-A85FB9F4B4F1}" type="presParOf" srcId="{4D4E7444-5BE4-466B-B87F-53635CFA988F}" destId="{089B9276-C144-4B3E-AE44-7D128D31D341}" srcOrd="9" destOrd="0" presId="urn:microsoft.com/office/officeart/2005/8/layout/list1"/>
    <dgm:cxn modelId="{2D412651-13DE-4DB0-8DC3-A125513E9538}" type="presParOf" srcId="{4D4E7444-5BE4-466B-B87F-53635CFA988F}" destId="{EA3F7FBD-8ACA-4128-A928-7274DE21FB79}" srcOrd="10" destOrd="0" presId="urn:microsoft.com/office/officeart/2005/8/layout/list1"/>
    <dgm:cxn modelId="{0FE8524F-0335-4EAC-89B8-DBCF83FE5429}" type="presParOf" srcId="{4D4E7444-5BE4-466B-B87F-53635CFA988F}" destId="{83760CAD-C3F8-4D78-B495-11211FC1BB31}" srcOrd="11" destOrd="0" presId="urn:microsoft.com/office/officeart/2005/8/layout/list1"/>
    <dgm:cxn modelId="{255EFFDF-6F52-4A1C-8B2E-EB9B75DB59A7}" type="presParOf" srcId="{4D4E7444-5BE4-466B-B87F-53635CFA988F}" destId="{1AB04C36-A86D-41BC-B087-2CCC82C2F478}" srcOrd="12" destOrd="0" presId="urn:microsoft.com/office/officeart/2005/8/layout/list1"/>
    <dgm:cxn modelId="{F29A2AF2-660A-4B63-BE00-FE41515C6769}" type="presParOf" srcId="{1AB04C36-A86D-41BC-B087-2CCC82C2F478}" destId="{72A75F27-0357-4B44-BAED-5DC2D8591A5D}" srcOrd="0" destOrd="0" presId="urn:microsoft.com/office/officeart/2005/8/layout/list1"/>
    <dgm:cxn modelId="{E4281D90-4A4F-43D2-B1FB-587684A8B300}" type="presParOf" srcId="{1AB04C36-A86D-41BC-B087-2CCC82C2F478}" destId="{D6B6BC7F-D9DE-4ED7-9048-E31A76AF7358}" srcOrd="1" destOrd="0" presId="urn:microsoft.com/office/officeart/2005/8/layout/list1"/>
    <dgm:cxn modelId="{EC0B77E6-879F-4055-AC1C-F7145C02EF10}" type="presParOf" srcId="{4D4E7444-5BE4-466B-B87F-53635CFA988F}" destId="{626BAB90-8FC2-47DE-9E07-825A001D89F2}" srcOrd="13" destOrd="0" presId="urn:microsoft.com/office/officeart/2005/8/layout/list1"/>
    <dgm:cxn modelId="{6B62EA57-931C-48D2-8AD2-B40BDA209412}" type="presParOf" srcId="{4D4E7444-5BE4-466B-B87F-53635CFA988F}" destId="{41F457A7-B02D-463E-B929-EB8BE70C64E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06ED3-8967-4A1C-9E7A-44FDF5590D78}">
      <dsp:nvSpPr>
        <dsp:cNvPr id="0" name=""/>
        <dsp:cNvSpPr/>
      </dsp:nvSpPr>
      <dsp:spPr>
        <a:xfrm>
          <a:off x="1605425" y="541711"/>
          <a:ext cx="4695355" cy="4670377"/>
        </a:xfrm>
        <a:prstGeom prst="pie">
          <a:avLst>
            <a:gd name="adj1" fmla="val 16200000"/>
            <a:gd name="adj2" fmla="val 0"/>
          </a:avLst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4006764" y="1405730"/>
        <a:ext cx="1732809" cy="1389993"/>
      </dsp:txXfrm>
    </dsp:sp>
    <dsp:sp modelId="{44618673-05F8-4D88-BC03-2C7CBDB687DA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0"/>
            <a:gd name="adj2" fmla="val 5400000"/>
          </a:avLst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4078291" y="2938055"/>
        <a:ext cx="1700784" cy="1371600"/>
      </dsp:txXfrm>
    </dsp:sp>
    <dsp:sp modelId="{97203243-5DEB-4E3D-909D-180D70D4E8F3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5400000"/>
            <a:gd name="adj2" fmla="val 10800000"/>
          </a:avLst>
        </a:prstGeom>
        <a:solidFill>
          <a:srgbClr val="DE7E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2212915" y="2938055"/>
        <a:ext cx="1700784" cy="1371600"/>
      </dsp:txXfrm>
    </dsp:sp>
    <dsp:sp modelId="{144DDE9C-41E0-4E26-AB1E-6786C80CB3B8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10800000"/>
            <a:gd name="adj2" fmla="val 16200000"/>
          </a:avLst>
        </a:prstGeom>
        <a:solidFill>
          <a:srgbClr val="B94197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2212915" y="1401863"/>
        <a:ext cx="1700784" cy="13716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BB7A1-94BB-4CB2-A0E5-E64E0DE1D074}">
      <dsp:nvSpPr>
        <dsp:cNvPr id="0" name=""/>
        <dsp:cNvSpPr/>
      </dsp:nvSpPr>
      <dsp:spPr>
        <a:xfrm>
          <a:off x="0" y="543261"/>
          <a:ext cx="8610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F9578-761B-4DF2-AF24-B14ECC4BF20B}">
      <dsp:nvSpPr>
        <dsp:cNvPr id="0" name=""/>
        <dsp:cNvSpPr/>
      </dsp:nvSpPr>
      <dsp:spPr>
        <a:xfrm>
          <a:off x="430530" y="41421"/>
          <a:ext cx="7772418" cy="1003680"/>
        </a:xfrm>
        <a:prstGeom prst="roundRect">
          <a:avLst/>
        </a:prstGeom>
        <a:solidFill>
          <a:srgbClr val="B941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Foundations, businesses, churches, civic,</a:t>
          </a:r>
          <a:b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and charitable organizations</a:t>
          </a:r>
        </a:p>
      </dsp:txBody>
      <dsp:txXfrm>
        <a:off x="479526" y="90417"/>
        <a:ext cx="7674426" cy="905688"/>
      </dsp:txXfrm>
    </dsp:sp>
    <dsp:sp modelId="{E8F38A3F-CBE3-473C-84A5-953BEABFC1C6}">
      <dsp:nvSpPr>
        <dsp:cNvPr id="0" name=""/>
        <dsp:cNvSpPr/>
      </dsp:nvSpPr>
      <dsp:spPr>
        <a:xfrm>
          <a:off x="0" y="2085501"/>
          <a:ext cx="8610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398EB-5674-43A2-B85A-C15B3A897C11}">
      <dsp:nvSpPr>
        <dsp:cNvPr id="0" name=""/>
        <dsp:cNvSpPr/>
      </dsp:nvSpPr>
      <dsp:spPr>
        <a:xfrm>
          <a:off x="430530" y="1583661"/>
          <a:ext cx="7772418" cy="1003680"/>
        </a:xfrm>
        <a:prstGeom prst="roundRect">
          <a:avLst/>
        </a:prstGeom>
        <a:solidFill>
          <a:srgbClr val="B941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Deadlines and applications procedures vary</a:t>
          </a:r>
        </a:p>
      </dsp:txBody>
      <dsp:txXfrm>
        <a:off x="479526" y="1632657"/>
        <a:ext cx="7674426" cy="905688"/>
      </dsp:txXfrm>
    </dsp:sp>
    <dsp:sp modelId="{4D806934-682E-475D-AD26-41467F256281}">
      <dsp:nvSpPr>
        <dsp:cNvPr id="0" name=""/>
        <dsp:cNvSpPr/>
      </dsp:nvSpPr>
      <dsp:spPr>
        <a:xfrm>
          <a:off x="0" y="3627741"/>
          <a:ext cx="8610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19194-6187-4C6F-BA65-E0AA07B13BAC}">
      <dsp:nvSpPr>
        <dsp:cNvPr id="0" name=""/>
        <dsp:cNvSpPr/>
      </dsp:nvSpPr>
      <dsp:spPr>
        <a:xfrm>
          <a:off x="430530" y="3125901"/>
          <a:ext cx="7772418" cy="1003680"/>
        </a:xfrm>
        <a:prstGeom prst="roundRect">
          <a:avLst/>
        </a:prstGeom>
        <a:solidFill>
          <a:srgbClr val="B941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Begin researching private sources early</a:t>
          </a:r>
        </a:p>
      </dsp:txBody>
      <dsp:txXfrm>
        <a:off x="479526" y="3174897"/>
        <a:ext cx="7674426" cy="9056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BB7A1-94BB-4CB2-A0E5-E64E0DE1D074}">
      <dsp:nvSpPr>
        <dsp:cNvPr id="0" name=""/>
        <dsp:cNvSpPr/>
      </dsp:nvSpPr>
      <dsp:spPr>
        <a:xfrm>
          <a:off x="0" y="784281"/>
          <a:ext cx="861060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F9578-761B-4DF2-AF24-B14ECC4BF20B}">
      <dsp:nvSpPr>
        <dsp:cNvPr id="0" name=""/>
        <dsp:cNvSpPr/>
      </dsp:nvSpPr>
      <dsp:spPr>
        <a:xfrm>
          <a:off x="430530" y="2001"/>
          <a:ext cx="7772418" cy="1564560"/>
        </a:xfrm>
        <a:prstGeom prst="roundRect">
          <a:avLst/>
        </a:prstGeom>
        <a:solidFill>
          <a:srgbClr val="DE7E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May have scholarships available</a:t>
          </a:r>
          <a:b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to the children of employees</a:t>
          </a:r>
        </a:p>
      </dsp:txBody>
      <dsp:txXfrm>
        <a:off x="506906" y="78377"/>
        <a:ext cx="7619666" cy="1411808"/>
      </dsp:txXfrm>
    </dsp:sp>
    <dsp:sp modelId="{E8F38A3F-CBE3-473C-84A5-953BEABFC1C6}">
      <dsp:nvSpPr>
        <dsp:cNvPr id="0" name=""/>
        <dsp:cNvSpPr/>
      </dsp:nvSpPr>
      <dsp:spPr>
        <a:xfrm>
          <a:off x="0" y="3188361"/>
          <a:ext cx="861060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398EB-5674-43A2-B85A-C15B3A897C11}">
      <dsp:nvSpPr>
        <dsp:cNvPr id="0" name=""/>
        <dsp:cNvSpPr/>
      </dsp:nvSpPr>
      <dsp:spPr>
        <a:xfrm>
          <a:off x="430530" y="2406081"/>
          <a:ext cx="7772418" cy="1564560"/>
        </a:xfrm>
        <a:prstGeom prst="roundRect">
          <a:avLst/>
        </a:prstGeom>
        <a:solidFill>
          <a:srgbClr val="DE7E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May have educational benefits for their employees</a:t>
          </a:r>
        </a:p>
      </dsp:txBody>
      <dsp:txXfrm>
        <a:off x="506906" y="2482457"/>
        <a:ext cx="7619666" cy="141180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D4D92-CB6F-4FFF-924A-C5CEE4869F8D}">
      <dsp:nvSpPr>
        <dsp:cNvPr id="0" name=""/>
        <dsp:cNvSpPr/>
      </dsp:nvSpPr>
      <dsp:spPr>
        <a:xfrm>
          <a:off x="-5386214" y="-831103"/>
          <a:ext cx="6462806" cy="6462806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rgbClr val="005B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738B41-2685-4679-BD58-CDECA3A82757}">
      <dsp:nvSpPr>
        <dsp:cNvPr id="0" name=""/>
        <dsp:cNvSpPr/>
      </dsp:nvSpPr>
      <dsp:spPr>
        <a:xfrm>
          <a:off x="882470" y="685813"/>
          <a:ext cx="7359906" cy="1371435"/>
        </a:xfrm>
        <a:prstGeom prst="rect">
          <a:avLst/>
        </a:prstGeom>
        <a:solidFill>
          <a:srgbClr val="DE7E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8577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Online FAFSA</a:t>
          </a:r>
        </a:p>
      </dsp:txBody>
      <dsp:txXfrm>
        <a:off x="882470" y="685813"/>
        <a:ext cx="7359906" cy="1371435"/>
      </dsp:txXfrm>
    </dsp:sp>
    <dsp:sp modelId="{85B04281-9A45-4F2A-ADFB-2AFDD8F4A1E8}">
      <dsp:nvSpPr>
        <dsp:cNvPr id="0" name=""/>
        <dsp:cNvSpPr/>
      </dsp:nvSpPr>
      <dsp:spPr>
        <a:xfrm>
          <a:off x="25323" y="514384"/>
          <a:ext cx="1714294" cy="17142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E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3DF6E6-6ED5-42EE-AE88-E9CEBE165A8A}">
      <dsp:nvSpPr>
        <dsp:cNvPr id="0" name=""/>
        <dsp:cNvSpPr/>
      </dsp:nvSpPr>
      <dsp:spPr>
        <a:xfrm>
          <a:off x="882470" y="2743350"/>
          <a:ext cx="7359906" cy="1371435"/>
        </a:xfrm>
        <a:prstGeom prst="rect">
          <a:avLst/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8577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PDF FAFSA</a:t>
          </a:r>
        </a:p>
      </dsp:txBody>
      <dsp:txXfrm>
        <a:off x="882470" y="2743350"/>
        <a:ext cx="7359906" cy="1371435"/>
      </dsp:txXfrm>
    </dsp:sp>
    <dsp:sp modelId="{297862ED-8CDE-4ECE-9964-09915C801F19}">
      <dsp:nvSpPr>
        <dsp:cNvPr id="0" name=""/>
        <dsp:cNvSpPr/>
      </dsp:nvSpPr>
      <dsp:spPr>
        <a:xfrm>
          <a:off x="25323" y="2571921"/>
          <a:ext cx="1714294" cy="17142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E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27A4E-DACB-46FB-8463-79BD804CFC6B}">
      <dsp:nvSpPr>
        <dsp:cNvPr id="0" name=""/>
        <dsp:cNvSpPr/>
      </dsp:nvSpPr>
      <dsp:spPr>
        <a:xfrm>
          <a:off x="43" y="21214"/>
          <a:ext cx="4130426" cy="1157285"/>
        </a:xfrm>
        <a:prstGeom prst="rect">
          <a:avLst/>
        </a:prstGeom>
        <a:solidFill>
          <a:srgbClr val="004E7D"/>
        </a:solidFill>
        <a:ln w="25400" cap="flat" cmpd="sng" algn="ctr">
          <a:solidFill>
            <a:srgbClr val="004E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Dependent</a:t>
          </a:r>
          <a:r>
            <a:rPr lang="en-US" sz="3200" b="0" kern="1200" dirty="0">
              <a:latin typeface="Verdana" panose="020B0604030504040204" pitchFamily="34" charset="0"/>
              <a:ea typeface="Verdana" panose="020B0604030504040204" pitchFamily="34" charset="0"/>
            </a:rPr>
            <a:t> Applicants</a:t>
          </a:r>
        </a:p>
      </dsp:txBody>
      <dsp:txXfrm>
        <a:off x="43" y="21214"/>
        <a:ext cx="4130426" cy="1157285"/>
      </dsp:txXfrm>
    </dsp:sp>
    <dsp:sp modelId="{2BA21036-4B8C-40C5-8FF0-121F2B2C66A9}">
      <dsp:nvSpPr>
        <dsp:cNvPr id="0" name=""/>
        <dsp:cNvSpPr/>
      </dsp:nvSpPr>
      <dsp:spPr>
        <a:xfrm>
          <a:off x="43" y="1178500"/>
          <a:ext cx="4130426" cy="32198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Student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Parent (and spouse)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Parent’s dependent children, even if they live apart from the parent because of college enrollment*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Other people if they live with the parent*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" y="1178500"/>
        <a:ext cx="4130426" cy="3219885"/>
      </dsp:txXfrm>
    </dsp:sp>
    <dsp:sp modelId="{636598F0-9671-4F1C-847D-66CCA666C8CE}">
      <dsp:nvSpPr>
        <dsp:cNvPr id="0" name=""/>
        <dsp:cNvSpPr/>
      </dsp:nvSpPr>
      <dsp:spPr>
        <a:xfrm>
          <a:off x="4708729" y="21214"/>
          <a:ext cx="4130426" cy="1157285"/>
        </a:xfrm>
        <a:prstGeom prst="rect">
          <a:avLst/>
        </a:prstGeom>
        <a:solidFill>
          <a:srgbClr val="004E7D"/>
        </a:solidFill>
        <a:ln w="25400" cap="flat" cmpd="sng" algn="ctr">
          <a:solidFill>
            <a:srgbClr val="004E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Independent Applicants</a:t>
          </a:r>
        </a:p>
      </dsp:txBody>
      <dsp:txXfrm>
        <a:off x="4708729" y="21214"/>
        <a:ext cx="4130426" cy="1157285"/>
      </dsp:txXfrm>
    </dsp:sp>
    <dsp:sp modelId="{2B6E9B78-BF9D-46EB-A786-3E066DE21680}">
      <dsp:nvSpPr>
        <dsp:cNvPr id="0" name=""/>
        <dsp:cNvSpPr/>
      </dsp:nvSpPr>
      <dsp:spPr>
        <a:xfrm>
          <a:off x="4708729" y="1178500"/>
          <a:ext cx="4130426" cy="32198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8729" y="1178500"/>
        <a:ext cx="4130426" cy="3219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06ED3-8967-4A1C-9E7A-44FDF5590D78}">
      <dsp:nvSpPr>
        <dsp:cNvPr id="0" name=""/>
        <dsp:cNvSpPr/>
      </dsp:nvSpPr>
      <dsp:spPr>
        <a:xfrm>
          <a:off x="1781657" y="381010"/>
          <a:ext cx="4695355" cy="4670377"/>
        </a:xfrm>
        <a:prstGeom prst="pie">
          <a:avLst>
            <a:gd name="adj1" fmla="val 16200000"/>
            <a:gd name="adj2" fmla="val 0"/>
          </a:avLst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4182996" y="1245029"/>
        <a:ext cx="1732809" cy="1389993"/>
      </dsp:txXfrm>
    </dsp:sp>
    <dsp:sp modelId="{44618673-05F8-4D88-BC03-2C7CBDB687DA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0"/>
            <a:gd name="adj2" fmla="val 5400000"/>
          </a:avLst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4078291" y="2938055"/>
        <a:ext cx="1700784" cy="1371600"/>
      </dsp:txXfrm>
    </dsp:sp>
    <dsp:sp modelId="{97203243-5DEB-4E3D-909D-180D70D4E8F3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5400000"/>
            <a:gd name="adj2" fmla="val 10800000"/>
          </a:avLst>
        </a:prstGeom>
        <a:solidFill>
          <a:srgbClr val="DE7E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2212915" y="2938055"/>
        <a:ext cx="1700784" cy="1371600"/>
      </dsp:txXfrm>
    </dsp:sp>
    <dsp:sp modelId="{144DDE9C-41E0-4E26-AB1E-6786C80CB3B8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10800000"/>
            <a:gd name="adj2" fmla="val 16200000"/>
          </a:avLst>
        </a:prstGeom>
        <a:solidFill>
          <a:srgbClr val="B94197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2212915" y="1401863"/>
        <a:ext cx="1700784" cy="1371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06ED3-8967-4A1C-9E7A-44FDF5590D78}">
      <dsp:nvSpPr>
        <dsp:cNvPr id="0" name=""/>
        <dsp:cNvSpPr/>
      </dsp:nvSpPr>
      <dsp:spPr>
        <a:xfrm>
          <a:off x="1605425" y="553831"/>
          <a:ext cx="4695355" cy="4621894"/>
        </a:xfrm>
        <a:prstGeom prst="pie">
          <a:avLst>
            <a:gd name="adj1" fmla="val 16200000"/>
            <a:gd name="adj2" fmla="val 0"/>
          </a:avLst>
        </a:prstGeom>
        <a:solidFill>
          <a:srgbClr val="6DBE4B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4006764" y="1408882"/>
        <a:ext cx="1732809" cy="1375563"/>
      </dsp:txXfrm>
    </dsp:sp>
    <dsp:sp modelId="{44618673-05F8-4D88-BC03-2C7CBDB687DA}">
      <dsp:nvSpPr>
        <dsp:cNvPr id="0" name=""/>
        <dsp:cNvSpPr/>
      </dsp:nvSpPr>
      <dsp:spPr>
        <a:xfrm>
          <a:off x="1868446" y="713324"/>
          <a:ext cx="4608576" cy="4608576"/>
        </a:xfrm>
        <a:prstGeom prst="pie">
          <a:avLst>
            <a:gd name="adj1" fmla="val 0"/>
            <a:gd name="adj2" fmla="val 5400000"/>
          </a:avLst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4255030" y="3099908"/>
        <a:ext cx="1700784" cy="1371600"/>
      </dsp:txXfrm>
    </dsp:sp>
    <dsp:sp modelId="{97203243-5DEB-4E3D-909D-180D70D4E8F3}">
      <dsp:nvSpPr>
        <dsp:cNvPr id="0" name=""/>
        <dsp:cNvSpPr/>
      </dsp:nvSpPr>
      <dsp:spPr>
        <a:xfrm>
          <a:off x="1691707" y="539350"/>
          <a:ext cx="4608576" cy="4608576"/>
        </a:xfrm>
        <a:prstGeom prst="pie">
          <a:avLst>
            <a:gd name="adj1" fmla="val 5400000"/>
            <a:gd name="adj2" fmla="val 10800000"/>
          </a:avLst>
        </a:prstGeom>
        <a:solidFill>
          <a:srgbClr val="DE7E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2212915" y="2925934"/>
        <a:ext cx="1700784" cy="1371600"/>
      </dsp:txXfrm>
    </dsp:sp>
    <dsp:sp modelId="{144DDE9C-41E0-4E26-AB1E-6786C80CB3B8}">
      <dsp:nvSpPr>
        <dsp:cNvPr id="0" name=""/>
        <dsp:cNvSpPr/>
      </dsp:nvSpPr>
      <dsp:spPr>
        <a:xfrm>
          <a:off x="1691707" y="539350"/>
          <a:ext cx="4608576" cy="4608576"/>
        </a:xfrm>
        <a:prstGeom prst="pie">
          <a:avLst>
            <a:gd name="adj1" fmla="val 10800000"/>
            <a:gd name="adj2" fmla="val 16200000"/>
          </a:avLst>
        </a:prstGeom>
        <a:solidFill>
          <a:srgbClr val="B94197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2212915" y="1389742"/>
        <a:ext cx="1700784" cy="1371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06ED3-8967-4A1C-9E7A-44FDF5590D78}">
      <dsp:nvSpPr>
        <dsp:cNvPr id="0" name=""/>
        <dsp:cNvSpPr/>
      </dsp:nvSpPr>
      <dsp:spPr>
        <a:xfrm>
          <a:off x="1605425" y="541711"/>
          <a:ext cx="4695355" cy="4670377"/>
        </a:xfrm>
        <a:prstGeom prst="pie">
          <a:avLst>
            <a:gd name="adj1" fmla="val 16200000"/>
            <a:gd name="adj2" fmla="val 0"/>
          </a:avLst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4006764" y="1405730"/>
        <a:ext cx="1732809" cy="1389993"/>
      </dsp:txXfrm>
    </dsp:sp>
    <dsp:sp modelId="{44618673-05F8-4D88-BC03-2C7CBDB687DA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0"/>
            <a:gd name="adj2" fmla="val 5400000"/>
          </a:avLst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4078291" y="2938055"/>
        <a:ext cx="1700784" cy="1371600"/>
      </dsp:txXfrm>
    </dsp:sp>
    <dsp:sp modelId="{97203243-5DEB-4E3D-909D-180D70D4E8F3}">
      <dsp:nvSpPr>
        <dsp:cNvPr id="0" name=""/>
        <dsp:cNvSpPr/>
      </dsp:nvSpPr>
      <dsp:spPr>
        <a:xfrm>
          <a:off x="1524001" y="725445"/>
          <a:ext cx="4608576" cy="4608576"/>
        </a:xfrm>
        <a:prstGeom prst="pie">
          <a:avLst>
            <a:gd name="adj1" fmla="val 5400000"/>
            <a:gd name="adj2" fmla="val 10800000"/>
          </a:avLst>
        </a:prstGeom>
        <a:solidFill>
          <a:srgbClr val="DE7E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2045209" y="3112029"/>
        <a:ext cx="1700784" cy="1371600"/>
      </dsp:txXfrm>
    </dsp:sp>
    <dsp:sp modelId="{144DDE9C-41E0-4E26-AB1E-6786C80CB3B8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10800000"/>
            <a:gd name="adj2" fmla="val 16200000"/>
          </a:avLst>
        </a:prstGeom>
        <a:solidFill>
          <a:srgbClr val="B94197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2212915" y="1401863"/>
        <a:ext cx="1700784" cy="1371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06ED3-8967-4A1C-9E7A-44FDF5590D78}">
      <dsp:nvSpPr>
        <dsp:cNvPr id="0" name=""/>
        <dsp:cNvSpPr/>
      </dsp:nvSpPr>
      <dsp:spPr>
        <a:xfrm>
          <a:off x="1605425" y="541711"/>
          <a:ext cx="4695355" cy="4670377"/>
        </a:xfrm>
        <a:prstGeom prst="pie">
          <a:avLst>
            <a:gd name="adj1" fmla="val 16200000"/>
            <a:gd name="adj2" fmla="val 0"/>
          </a:avLst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53975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4006764" y="1405730"/>
        <a:ext cx="1732809" cy="1389993"/>
      </dsp:txXfrm>
    </dsp:sp>
    <dsp:sp modelId="{44618673-05F8-4D88-BC03-2C7CBDB687DA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0"/>
            <a:gd name="adj2" fmla="val 5400000"/>
          </a:avLst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4078291" y="2938055"/>
        <a:ext cx="1700784" cy="1371600"/>
      </dsp:txXfrm>
    </dsp:sp>
    <dsp:sp modelId="{97203243-5DEB-4E3D-909D-180D70D4E8F3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5400000"/>
            <a:gd name="adj2" fmla="val 10800000"/>
          </a:avLst>
        </a:prstGeom>
        <a:solidFill>
          <a:srgbClr val="DE7E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2212915" y="2938055"/>
        <a:ext cx="1700784" cy="1371600"/>
      </dsp:txXfrm>
    </dsp:sp>
    <dsp:sp modelId="{144DDE9C-41E0-4E26-AB1E-6786C80CB3B8}">
      <dsp:nvSpPr>
        <dsp:cNvPr id="0" name=""/>
        <dsp:cNvSpPr/>
      </dsp:nvSpPr>
      <dsp:spPr>
        <a:xfrm>
          <a:off x="1524001" y="381000"/>
          <a:ext cx="4608576" cy="4608576"/>
        </a:xfrm>
        <a:prstGeom prst="pie">
          <a:avLst>
            <a:gd name="adj1" fmla="val 10800000"/>
            <a:gd name="adj2" fmla="val 16200000"/>
          </a:avLst>
        </a:prstGeom>
        <a:solidFill>
          <a:srgbClr val="B94197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2045209" y="1231392"/>
        <a:ext cx="1700784" cy="13716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630D0-D1C3-4AA2-A19F-D148FBE6B0AF}">
      <dsp:nvSpPr>
        <dsp:cNvPr id="0" name=""/>
        <dsp:cNvSpPr/>
      </dsp:nvSpPr>
      <dsp:spPr>
        <a:xfrm>
          <a:off x="0" y="416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E399C-0655-4F34-9471-191BD9E01090}">
      <dsp:nvSpPr>
        <dsp:cNvPr id="0" name=""/>
        <dsp:cNvSpPr/>
      </dsp:nvSpPr>
      <dsp:spPr>
        <a:xfrm>
          <a:off x="430530" y="47400"/>
          <a:ext cx="7772418" cy="738000"/>
        </a:xfrm>
        <a:prstGeom prst="roundRect">
          <a:avLst/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Largest source of financial aid</a:t>
          </a:r>
        </a:p>
      </dsp:txBody>
      <dsp:txXfrm>
        <a:off x="466556" y="83426"/>
        <a:ext cx="7700366" cy="665948"/>
      </dsp:txXfrm>
    </dsp:sp>
    <dsp:sp modelId="{443D72CA-1869-4825-99EF-C0B8C550FC19}">
      <dsp:nvSpPr>
        <dsp:cNvPr id="0" name=""/>
        <dsp:cNvSpPr/>
      </dsp:nvSpPr>
      <dsp:spPr>
        <a:xfrm>
          <a:off x="0" y="1550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0354A-B19A-4830-BD8C-214F9D62799E}">
      <dsp:nvSpPr>
        <dsp:cNvPr id="0" name=""/>
        <dsp:cNvSpPr/>
      </dsp:nvSpPr>
      <dsp:spPr>
        <a:xfrm>
          <a:off x="430530" y="1181400"/>
          <a:ext cx="7772418" cy="738000"/>
        </a:xfrm>
        <a:prstGeom prst="roundRect">
          <a:avLst/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Aid provided primarily based on financial need</a:t>
          </a:r>
        </a:p>
      </dsp:txBody>
      <dsp:txXfrm>
        <a:off x="466556" y="1217426"/>
        <a:ext cx="7700366" cy="665948"/>
      </dsp:txXfrm>
    </dsp:sp>
    <dsp:sp modelId="{08475D95-E27E-4029-BE42-BE3A26222AE7}">
      <dsp:nvSpPr>
        <dsp:cNvPr id="0" name=""/>
        <dsp:cNvSpPr/>
      </dsp:nvSpPr>
      <dsp:spPr>
        <a:xfrm>
          <a:off x="0" y="2684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64E69-E0D1-437F-9439-D51C79C431E1}">
      <dsp:nvSpPr>
        <dsp:cNvPr id="0" name=""/>
        <dsp:cNvSpPr/>
      </dsp:nvSpPr>
      <dsp:spPr>
        <a:xfrm>
          <a:off x="430530" y="2315400"/>
          <a:ext cx="7772418" cy="738000"/>
        </a:xfrm>
        <a:prstGeom prst="roundRect">
          <a:avLst/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Must apply each</a:t>
          </a:r>
          <a:r>
            <a:rPr lang="en-US" sz="25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year using the FAFSA</a:t>
          </a:r>
        </a:p>
      </dsp:txBody>
      <dsp:txXfrm>
        <a:off x="466556" y="2351426"/>
        <a:ext cx="7700366" cy="665948"/>
      </dsp:txXfrm>
    </dsp:sp>
    <dsp:sp modelId="{57A60454-84D6-4BED-BEC9-12B070F1FC2E}">
      <dsp:nvSpPr>
        <dsp:cNvPr id="0" name=""/>
        <dsp:cNvSpPr/>
      </dsp:nvSpPr>
      <dsp:spPr>
        <a:xfrm>
          <a:off x="0" y="3818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C83111-26DC-413F-AAFF-CFC77629AE34}">
      <dsp:nvSpPr>
        <dsp:cNvPr id="0" name=""/>
        <dsp:cNvSpPr/>
      </dsp:nvSpPr>
      <dsp:spPr>
        <a:xfrm>
          <a:off x="430530" y="3449400"/>
          <a:ext cx="7772418" cy="738000"/>
        </a:xfrm>
        <a:prstGeom prst="roundRect">
          <a:avLst/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Eligibility requirements must be met</a:t>
          </a:r>
        </a:p>
      </dsp:txBody>
      <dsp:txXfrm>
        <a:off x="466556" y="3485426"/>
        <a:ext cx="7700366" cy="6659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65D73-E41D-4B3E-92E7-7F2830D8FEF0}">
      <dsp:nvSpPr>
        <dsp:cNvPr id="0" name=""/>
        <dsp:cNvSpPr/>
      </dsp:nvSpPr>
      <dsp:spPr>
        <a:xfrm>
          <a:off x="0" y="614600"/>
          <a:ext cx="2547937" cy="1528762"/>
        </a:xfrm>
        <a:prstGeom prst="rect">
          <a:avLst/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Pell Grant</a:t>
          </a:r>
        </a:p>
      </dsp:txBody>
      <dsp:txXfrm>
        <a:off x="0" y="614600"/>
        <a:ext cx="2547937" cy="1528762"/>
      </dsp:txXfrm>
    </dsp:sp>
    <dsp:sp modelId="{B0C99F12-FC81-415D-AEAD-4E552DEABC5C}">
      <dsp:nvSpPr>
        <dsp:cNvPr id="0" name=""/>
        <dsp:cNvSpPr/>
      </dsp:nvSpPr>
      <dsp:spPr>
        <a:xfrm>
          <a:off x="2802731" y="614600"/>
          <a:ext cx="2547937" cy="1528762"/>
        </a:xfrm>
        <a:prstGeom prst="rect">
          <a:avLst/>
        </a:prstGeom>
        <a:solidFill>
          <a:srgbClr val="585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Supplemental Educational Opportunity Grant (FSEOG)</a:t>
          </a:r>
        </a:p>
      </dsp:txBody>
      <dsp:txXfrm>
        <a:off x="2802731" y="614600"/>
        <a:ext cx="2547937" cy="1528762"/>
      </dsp:txXfrm>
    </dsp:sp>
    <dsp:sp modelId="{2EEFF565-0FA5-4AFE-8EC9-CF46641B257F}">
      <dsp:nvSpPr>
        <dsp:cNvPr id="0" name=""/>
        <dsp:cNvSpPr/>
      </dsp:nvSpPr>
      <dsp:spPr>
        <a:xfrm>
          <a:off x="5605462" y="614600"/>
          <a:ext cx="2547937" cy="1528762"/>
        </a:xfrm>
        <a:prstGeom prst="rect">
          <a:avLst/>
        </a:prstGeom>
        <a:solidFill>
          <a:srgbClr val="DE7E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Teacher Education Assistance for College and Higher Education (TEACH) Grant</a:t>
          </a:r>
        </a:p>
      </dsp:txBody>
      <dsp:txXfrm>
        <a:off x="5605462" y="614600"/>
        <a:ext cx="2547937" cy="1528762"/>
      </dsp:txXfrm>
    </dsp:sp>
    <dsp:sp modelId="{5927B7F6-1A6B-4BE6-9A00-80A8F3451E16}">
      <dsp:nvSpPr>
        <dsp:cNvPr id="0" name=""/>
        <dsp:cNvSpPr/>
      </dsp:nvSpPr>
      <dsp:spPr>
        <a:xfrm>
          <a:off x="0" y="2398156"/>
          <a:ext cx="2547937" cy="1528762"/>
        </a:xfrm>
        <a:prstGeom prst="rect">
          <a:avLst/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Federal Work-Study (FWS)</a:t>
          </a:r>
          <a:endParaRPr lang="en-US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398156"/>
        <a:ext cx="2547937" cy="1528762"/>
      </dsp:txXfrm>
    </dsp:sp>
    <dsp:sp modelId="{799B4B1F-19A5-4028-A572-1E0AD4FB66AD}">
      <dsp:nvSpPr>
        <dsp:cNvPr id="0" name=""/>
        <dsp:cNvSpPr/>
      </dsp:nvSpPr>
      <dsp:spPr>
        <a:xfrm>
          <a:off x="2802731" y="2398156"/>
          <a:ext cx="2547937" cy="1528762"/>
        </a:xfrm>
        <a:prstGeom prst="rect">
          <a:avLst/>
        </a:prstGeom>
        <a:solidFill>
          <a:srgbClr val="B941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Direct Student Loans (Direct Loans)</a:t>
          </a:r>
        </a:p>
      </dsp:txBody>
      <dsp:txXfrm>
        <a:off x="2802731" y="2398156"/>
        <a:ext cx="2547937" cy="1528762"/>
      </dsp:txXfrm>
    </dsp:sp>
    <dsp:sp modelId="{F8FCE1B0-A15B-4784-82E6-5BFC1F3402C4}">
      <dsp:nvSpPr>
        <dsp:cNvPr id="0" name=""/>
        <dsp:cNvSpPr/>
      </dsp:nvSpPr>
      <dsp:spPr>
        <a:xfrm>
          <a:off x="5605462" y="2398156"/>
          <a:ext cx="2547937" cy="1528762"/>
        </a:xfrm>
        <a:prstGeom prst="rect">
          <a:avLst/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Direct PLUS Loans</a:t>
          </a:r>
        </a:p>
      </dsp:txBody>
      <dsp:txXfrm>
        <a:off x="5605462" y="2398156"/>
        <a:ext cx="2547937" cy="15287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E8676-D5B2-4CAA-A25D-0FF1EBD9189E}">
      <dsp:nvSpPr>
        <dsp:cNvPr id="0" name=""/>
        <dsp:cNvSpPr/>
      </dsp:nvSpPr>
      <dsp:spPr>
        <a:xfrm>
          <a:off x="0" y="41933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B1A91-22BB-4DA1-AF64-CE0E19B66442}">
      <dsp:nvSpPr>
        <dsp:cNvPr id="0" name=""/>
        <dsp:cNvSpPr/>
      </dsp:nvSpPr>
      <dsp:spPr>
        <a:xfrm>
          <a:off x="430530" y="35579"/>
          <a:ext cx="7772418" cy="767520"/>
        </a:xfrm>
        <a:prstGeom prst="roundRect">
          <a:avLst/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Residency requirements usually apply</a:t>
          </a:r>
          <a:endParaRPr lang="en-US" sz="2400" kern="1200" dirty="0"/>
        </a:p>
      </dsp:txBody>
      <dsp:txXfrm>
        <a:off x="467997" y="73046"/>
        <a:ext cx="7697484" cy="692586"/>
      </dsp:txXfrm>
    </dsp:sp>
    <dsp:sp modelId="{35237E15-EC5D-4841-92AD-9EEF37C193D8}">
      <dsp:nvSpPr>
        <dsp:cNvPr id="0" name=""/>
        <dsp:cNvSpPr/>
      </dsp:nvSpPr>
      <dsp:spPr>
        <a:xfrm>
          <a:off x="0" y="159869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87CCC-747F-46EF-ACDA-D74B276EBF50}">
      <dsp:nvSpPr>
        <dsp:cNvPr id="0" name=""/>
        <dsp:cNvSpPr/>
      </dsp:nvSpPr>
      <dsp:spPr>
        <a:xfrm>
          <a:off x="430530" y="1214939"/>
          <a:ext cx="7772418" cy="767520"/>
        </a:xfrm>
        <a:prstGeom prst="roundRect">
          <a:avLst/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Aid may be provided based on </a:t>
          </a:r>
          <a:b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both merit and need</a:t>
          </a:r>
          <a:endParaRPr lang="en-US" sz="2400" kern="1200" dirty="0"/>
        </a:p>
      </dsp:txBody>
      <dsp:txXfrm>
        <a:off x="467997" y="1252406"/>
        <a:ext cx="7697484" cy="692586"/>
      </dsp:txXfrm>
    </dsp:sp>
    <dsp:sp modelId="{FF206E91-820A-494B-9F17-5730EDA45F3D}">
      <dsp:nvSpPr>
        <dsp:cNvPr id="0" name=""/>
        <dsp:cNvSpPr/>
      </dsp:nvSpPr>
      <dsp:spPr>
        <a:xfrm>
          <a:off x="0" y="277805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CE03F-D81A-4093-A587-59A07ADA01CF}">
      <dsp:nvSpPr>
        <dsp:cNvPr id="0" name=""/>
        <dsp:cNvSpPr/>
      </dsp:nvSpPr>
      <dsp:spPr>
        <a:xfrm>
          <a:off x="430530" y="2394299"/>
          <a:ext cx="7772418" cy="767520"/>
        </a:xfrm>
        <a:prstGeom prst="roundRect">
          <a:avLst/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                         and/or state aid applications</a:t>
          </a:r>
          <a:endParaRPr lang="en-US" sz="2400" kern="1200" dirty="0"/>
        </a:p>
      </dsp:txBody>
      <dsp:txXfrm>
        <a:off x="467997" y="2431766"/>
        <a:ext cx="7697484" cy="692586"/>
      </dsp:txXfrm>
    </dsp:sp>
    <dsp:sp modelId="{778C2142-6B6C-4AF9-9B50-FEE5414E21E6}">
      <dsp:nvSpPr>
        <dsp:cNvPr id="0" name=""/>
        <dsp:cNvSpPr/>
      </dsp:nvSpPr>
      <dsp:spPr>
        <a:xfrm>
          <a:off x="0" y="3957420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0D7B9-887F-4915-B301-2B1D6F79C9B6}">
      <dsp:nvSpPr>
        <dsp:cNvPr id="0" name=""/>
        <dsp:cNvSpPr/>
      </dsp:nvSpPr>
      <dsp:spPr>
        <a:xfrm>
          <a:off x="430530" y="3573660"/>
          <a:ext cx="7772418" cy="767520"/>
        </a:xfrm>
        <a:prstGeom prst="roundRect">
          <a:avLst/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Deadlines vary by state</a:t>
          </a:r>
        </a:p>
      </dsp:txBody>
      <dsp:txXfrm>
        <a:off x="467997" y="3611127"/>
        <a:ext cx="7697484" cy="6925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9B944-4D8F-42CE-89E3-403427862269}">
      <dsp:nvSpPr>
        <dsp:cNvPr id="0" name=""/>
        <dsp:cNvSpPr/>
      </dsp:nvSpPr>
      <dsp:spPr>
        <a:xfrm>
          <a:off x="0" y="45743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FE7C7-5477-4BEF-9F11-BDB6731053F7}">
      <dsp:nvSpPr>
        <dsp:cNvPr id="0" name=""/>
        <dsp:cNvSpPr/>
      </dsp:nvSpPr>
      <dsp:spPr>
        <a:xfrm>
          <a:off x="430530" y="73679"/>
          <a:ext cx="7772418" cy="767520"/>
        </a:xfrm>
        <a:prstGeom prst="roundRect">
          <a:avLst/>
        </a:prstGeom>
        <a:solidFill>
          <a:srgbClr val="585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Aid provided based on both merit and financial need</a:t>
          </a:r>
        </a:p>
      </dsp:txBody>
      <dsp:txXfrm>
        <a:off x="467997" y="111146"/>
        <a:ext cx="7697484" cy="692586"/>
      </dsp:txXfrm>
    </dsp:sp>
    <dsp:sp modelId="{4D3EE73A-68BC-42AB-B251-8A5A02D4F627}">
      <dsp:nvSpPr>
        <dsp:cNvPr id="0" name=""/>
        <dsp:cNvSpPr/>
      </dsp:nvSpPr>
      <dsp:spPr>
        <a:xfrm>
          <a:off x="0" y="163679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23BC3B-C491-4ABF-B2C6-22075572E781}">
      <dsp:nvSpPr>
        <dsp:cNvPr id="0" name=""/>
        <dsp:cNvSpPr/>
      </dsp:nvSpPr>
      <dsp:spPr>
        <a:xfrm>
          <a:off x="430530" y="1253039"/>
          <a:ext cx="7772418" cy="767520"/>
        </a:xfrm>
        <a:prstGeom prst="roundRect">
          <a:avLst/>
        </a:prstGeom>
        <a:solidFill>
          <a:srgbClr val="585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Aid may be gift aid or self-help aid</a:t>
          </a:r>
        </a:p>
      </dsp:txBody>
      <dsp:txXfrm>
        <a:off x="467997" y="1290506"/>
        <a:ext cx="7697484" cy="692586"/>
      </dsp:txXfrm>
    </dsp:sp>
    <dsp:sp modelId="{EA3F7FBD-8ACA-4128-A928-7274DE21FB79}">
      <dsp:nvSpPr>
        <dsp:cNvPr id="0" name=""/>
        <dsp:cNvSpPr/>
      </dsp:nvSpPr>
      <dsp:spPr>
        <a:xfrm>
          <a:off x="0" y="281615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A60C1-93ED-47F7-B4BD-B0D65B8AAC27}">
      <dsp:nvSpPr>
        <dsp:cNvPr id="0" name=""/>
        <dsp:cNvSpPr/>
      </dsp:nvSpPr>
      <dsp:spPr>
        <a:xfrm>
          <a:off x="430530" y="2432400"/>
          <a:ext cx="7772418" cy="767520"/>
        </a:xfrm>
        <a:prstGeom prst="roundRect">
          <a:avLst/>
        </a:prstGeom>
        <a:solidFill>
          <a:srgbClr val="585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                        and/or institutional applications</a:t>
          </a:r>
        </a:p>
      </dsp:txBody>
      <dsp:txXfrm>
        <a:off x="467997" y="2469867"/>
        <a:ext cx="7697484" cy="692586"/>
      </dsp:txXfrm>
    </dsp:sp>
    <dsp:sp modelId="{41F457A7-B02D-463E-B929-EB8BE70C64ED}">
      <dsp:nvSpPr>
        <dsp:cNvPr id="0" name=""/>
        <dsp:cNvSpPr/>
      </dsp:nvSpPr>
      <dsp:spPr>
        <a:xfrm>
          <a:off x="0" y="3995520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6BC7F-D9DE-4ED7-9048-E31A76AF7358}">
      <dsp:nvSpPr>
        <dsp:cNvPr id="0" name=""/>
        <dsp:cNvSpPr/>
      </dsp:nvSpPr>
      <dsp:spPr>
        <a:xfrm>
          <a:off x="430530" y="3611759"/>
          <a:ext cx="7772418" cy="767520"/>
        </a:xfrm>
        <a:prstGeom prst="roundRect">
          <a:avLst/>
        </a:prstGeom>
        <a:solidFill>
          <a:srgbClr val="585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Deadlines and application requirements                 vary by institution</a:t>
          </a:r>
        </a:p>
      </dsp:txBody>
      <dsp:txXfrm>
        <a:off x="467997" y="3649226"/>
        <a:ext cx="7697484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theme" Target="../theme/theme3.xml"/><Relationship Id="rId4" Type="http://schemas.openxmlformats.org/officeDocument/2006/relationships/image" Target="../media/image3.sv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560" y="9009459"/>
            <a:ext cx="6990080" cy="48006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" y="228600"/>
            <a:ext cx="7315200" cy="6527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7766" tIns="48882" rIns="97766" bIns="48882">
            <a:spAutoFit/>
          </a:bodyPr>
          <a:lstStyle/>
          <a:p>
            <a:pPr algn="ctr" defTabSz="976971" eaLnBrk="0" hangingPunct="0">
              <a:defRPr/>
            </a:pPr>
            <a:r>
              <a:rPr lang="en-US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You Need to Know</a:t>
            </a:r>
            <a:br>
              <a:rPr lang="en-US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 Financial Aid</a:t>
            </a: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6DBB8D91-FD1F-620B-6444-E5CF461FD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86" y="9348593"/>
            <a:ext cx="7022254" cy="2526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7766" tIns="48882" rIns="97766" bIns="48882">
            <a:spAutoFit/>
          </a:bodyPr>
          <a:lstStyle/>
          <a:p>
            <a:pPr defTabSz="976971" eaLnBrk="0" hangingPunct="0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© 2024 NASFAA                                                                                       </a:t>
            </a:r>
            <a:fld id="{5A4E40A0-19A0-4F29-A9C5-577C813A7B7F}" type="slidenum">
              <a:rPr lang="en-US" sz="1000">
                <a:solidFill>
                  <a:schemeClr val="bg1"/>
                </a:solidFill>
              </a:rPr>
              <a:pPr defTabSz="976971" eaLnBrk="0" hangingPunct="0">
                <a:spcBef>
                  <a:spcPct val="50000"/>
                </a:spcBef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</a:rPr>
              <a:t>                                     What You Need to Know About Financial Aid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E00EBBD-61FC-AA57-A766-A09BABFCA8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6446" b="27273"/>
          <a:stretch/>
        </p:blipFill>
        <p:spPr>
          <a:xfrm>
            <a:off x="162560" y="202724"/>
            <a:ext cx="138302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0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8B9A4EA-07C7-4A62-8053-FD0A2A4690A2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5A7F8C3-B5D2-4565-BB39-641E547D4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4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FDEBE571-D673-48C8-8A68-3EF44DB84E6C}" type="slidenum">
              <a:rPr lang="en-US" smtClean="0"/>
              <a:pPr defTabSz="965547"/>
              <a:t>1</a:t>
            </a:fld>
            <a:endParaRPr lang="en-US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67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F24611B-E88E-43C3-B3A9-16ADB40B3606}" type="slidenum">
              <a:rPr lang="en-US" smtClean="0"/>
              <a:pPr defTabSz="965547"/>
              <a:t>18</a:t>
            </a:fld>
            <a:endParaRPr lang="en-US" dirty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66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F24611B-E88E-43C3-B3A9-16ADB40B3606}" type="slidenum">
              <a:rPr lang="en-US" smtClean="0"/>
              <a:pPr defTabSz="965547"/>
              <a:t>19</a:t>
            </a:fld>
            <a:endParaRPr lang="en-US" dirty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83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878036FA-F945-4F03-9DA4-50F6603CFA53}" type="slidenum">
              <a:rPr lang="en-US" smtClean="0"/>
              <a:pPr defTabSz="965547"/>
              <a:t>21</a:t>
            </a:fld>
            <a:endParaRPr lang="en-US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383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CC6CFD0-DC60-458C-AE52-4B994E19B42C}" type="slidenum">
              <a:rPr lang="en-US" smtClean="0"/>
              <a:pPr defTabSz="965547"/>
              <a:t>22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84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6D7513F9-FAAA-47AA-B2AA-B7B894537E83}" type="slidenum">
              <a:rPr lang="en-US" smtClean="0"/>
              <a:pPr defTabSz="965547"/>
              <a:t>24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0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B7267D1-8EBD-4AF6-AD7D-68626F573C6F}" type="slidenum">
              <a:rPr lang="en-US" smtClean="0"/>
              <a:pPr defTabSz="965547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6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821CF2FE-FD55-4EEC-9023-A5156ABE4C1F}" type="slidenum">
              <a:rPr lang="en-US" smtClean="0"/>
              <a:pPr defTabSz="965547"/>
              <a:t>26</a:t>
            </a:fld>
            <a:endParaRPr lang="en-US" dirty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18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CC6CFD0-DC60-458C-AE52-4B994E19B42C}" type="slidenum">
              <a:rPr lang="en-US" smtClean="0"/>
              <a:pPr defTabSz="965547"/>
              <a:t>27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23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CC6CFD0-DC60-458C-AE52-4B994E19B42C}" type="slidenum">
              <a:rPr lang="en-US" smtClean="0"/>
              <a:pPr defTabSz="965547"/>
              <a:t>28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70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7DE51A1-F46D-4CC5-B68C-1DF1E373D830}" type="slidenum">
              <a:rPr lang="en-US" smtClean="0"/>
              <a:pPr defTabSz="965547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46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8A85F2B9-2469-4CE0-8E58-DFD2E4B24016}" type="slidenum">
              <a:rPr lang="en-US" smtClean="0"/>
              <a:pPr defTabSz="965547"/>
              <a:t>2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3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1E4AE438-BCFE-4764-B098-FBBFA759AB67}" type="slidenum">
              <a:rPr lang="en-US" smtClean="0"/>
              <a:pPr defTabSz="965547"/>
              <a:t>31</a:t>
            </a:fld>
            <a:endParaRPr lang="en-US" dirty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634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159798F6-1026-48A0-917D-8EC2D58D2643}" type="slidenum">
              <a:rPr lang="en-US" smtClean="0"/>
              <a:pPr defTabSz="965547"/>
              <a:t>32</a:t>
            </a:fld>
            <a:endParaRPr lang="en-US" dirty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69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BFD145FB-0545-4855-A968-B16B26A83A3E}" type="slidenum">
              <a:rPr lang="en-US" smtClean="0"/>
              <a:pPr defTabSz="965547"/>
              <a:t>33</a:t>
            </a:fld>
            <a:endParaRPr lang="en-US" dirty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239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E584059-081E-41D0-AFB4-EB5D98E24342}" type="slidenum">
              <a:rPr lang="en-US" smtClean="0"/>
              <a:pPr defTabSz="965547"/>
              <a:t>36</a:t>
            </a:fld>
            <a:endParaRPr lang="en-US" dirty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338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59F7DB87-13D1-4C33-B263-04655F864FF9}" type="slidenum">
              <a:rPr lang="en-US" smtClean="0"/>
              <a:pPr defTabSz="965547"/>
              <a:t>41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031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12DEE39B-F2E8-48E6-AE51-21D491C32E14}" type="slidenum">
              <a:rPr lang="en-US" smtClean="0"/>
              <a:pPr defTabSz="965547"/>
              <a:t>42</a:t>
            </a:fld>
            <a:endParaRPr lang="en-US" dirty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44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57C5BEE8-4CF6-4DCD-88A4-22DFF83971C9}" type="slidenum">
              <a:rPr lang="en-US" smtClean="0"/>
              <a:pPr defTabSz="965547"/>
              <a:t>49</a:t>
            </a:fld>
            <a:endParaRPr lang="en-US" dirty="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45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EE228228-AC28-4E68-A247-8929559E1C66}" type="slidenum">
              <a:rPr lang="en-US" smtClean="0"/>
              <a:pPr defTabSz="965547"/>
              <a:t>50</a:t>
            </a:fld>
            <a:endParaRPr lang="en-US" dirty="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9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BD271A48-0907-4B9A-9683-94634E7A37DB}" type="slidenum">
              <a:rPr lang="en-US" smtClean="0"/>
              <a:pPr defTabSz="965547"/>
              <a:t>3</a:t>
            </a:fld>
            <a:endParaRPr lang="en-US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47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89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1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178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EE7D3F6-36E4-42CD-87C2-DDB3181D1136}" type="slidenum">
              <a:rPr lang="en-US" smtClean="0"/>
              <a:pPr defTabSz="965547"/>
              <a:t>7</a:t>
            </a:fld>
            <a:endParaRPr lang="en-US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26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E2C2C794-09DB-4635-850F-C1C8EA25A36E}" type="slidenum">
              <a:rPr lang="en-US" smtClean="0"/>
              <a:pPr defTabSz="965547"/>
              <a:t>14</a:t>
            </a:fld>
            <a:endParaRPr lang="en-US" dirty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79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541D4124-FFB0-4186-B8F0-DF6C784D1086}" type="slidenum">
              <a:rPr lang="en-US" smtClean="0"/>
              <a:pPr defTabSz="965547"/>
              <a:t>17</a:t>
            </a:fld>
            <a:endParaRPr lang="en-US" dirty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7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7C3C80A-E24E-3DAF-8116-41CDB06339E6}"/>
              </a:ext>
            </a:extLst>
          </p:cNvPr>
          <p:cNvGrpSpPr/>
          <p:nvPr userDrawn="1"/>
        </p:nvGrpSpPr>
        <p:grpSpPr>
          <a:xfrm>
            <a:off x="0" y="1219200"/>
            <a:ext cx="12192000" cy="5638800"/>
            <a:chOff x="0" y="1219200"/>
            <a:chExt cx="12192000" cy="56388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2D906FB-681F-A309-EA85-A5E4E2838D7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7778"/>
            <a:stretch/>
          </p:blipFill>
          <p:spPr>
            <a:xfrm>
              <a:off x="0" y="1219200"/>
              <a:ext cx="12192000" cy="5638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7210B4-4242-204F-651A-CEF8785D9A8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65417" t="90463" r="20625"/>
            <a:stretch/>
          </p:blipFill>
          <p:spPr>
            <a:xfrm>
              <a:off x="9677400" y="5867400"/>
              <a:ext cx="2387600" cy="781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0960779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43114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69806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96592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>
            <a:off x="508000" y="76200"/>
            <a:ext cx="11176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5B99"/>
                </a:solidFill>
              </a:rPr>
              <a:t>National Association of Student </a:t>
            </a:r>
            <a:br>
              <a:rPr lang="en-US" sz="2800" b="1" dirty="0">
                <a:solidFill>
                  <a:srgbClr val="005B99"/>
                </a:solidFill>
              </a:rPr>
            </a:br>
            <a:r>
              <a:rPr lang="en-US" sz="2800" b="1" dirty="0">
                <a:solidFill>
                  <a:srgbClr val="005B99"/>
                </a:solidFill>
              </a:rPr>
              <a:t>Financial Aid Administrators Presents …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0" y="1676400"/>
            <a:ext cx="10363200" cy="3352800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184728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1127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1447800"/>
            <a:ext cx="5537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447800"/>
            <a:ext cx="5537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89ED1CE-18B6-D840-2693-D57F797221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446" b="27273"/>
          <a:stretch/>
        </p:blipFill>
        <p:spPr>
          <a:xfrm>
            <a:off x="0" y="5853544"/>
            <a:ext cx="1676400" cy="7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66725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005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A3B9C9E-32B9-455D-AFFA-35C08D0AA290}"/>
              </a:ext>
            </a:extLst>
          </p:cNvPr>
          <p:cNvCxnSpPr/>
          <p:nvPr userDrawn="1"/>
        </p:nvCxnSpPr>
        <p:spPr>
          <a:xfrm>
            <a:off x="0" y="6705600"/>
            <a:ext cx="12192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F288AA69-DF4A-709A-C3B4-33A0DF8EF8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446" b="27273"/>
          <a:stretch/>
        </p:blipFill>
        <p:spPr>
          <a:xfrm>
            <a:off x="0" y="5853544"/>
            <a:ext cx="1676400" cy="7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44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ue NASFA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B5236702-444B-DC4A-8010-827C1FC4848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4A8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350" dirty="0">
              <a:solidFill>
                <a:srgbClr val="2F5597"/>
              </a:solidFill>
            </a:endParaRPr>
          </a:p>
        </p:txBody>
      </p:sp>
      <p:pic>
        <p:nvPicPr>
          <p:cNvPr id="7" name="Picture 6" descr="nasfaa_white.eps">
            <a:extLst>
              <a:ext uri="{FF2B5EF4-FFF2-40B4-BE49-F238E27FC236}">
                <a16:creationId xmlns:a16="http://schemas.microsoft.com/office/drawing/2014/main" id="{353B2831-04E9-0146-A2DF-1F43E44255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4260" y="2413879"/>
            <a:ext cx="6663479" cy="203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6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295400"/>
            <a:ext cx="11785600" cy="4572000"/>
          </a:xfrm>
        </p:spPr>
        <p:txBody>
          <a:bodyPr/>
          <a:lstStyle>
            <a:lvl1pPr>
              <a:buClr>
                <a:srgbClr val="005B99"/>
              </a:buClr>
              <a:defRPr/>
            </a:lvl1pPr>
            <a:lvl2pPr>
              <a:buClr>
                <a:srgbClr val="005B99"/>
              </a:buClr>
              <a:defRPr/>
            </a:lvl2pPr>
            <a:lvl3pPr>
              <a:buClr>
                <a:srgbClr val="005B99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lnSpc>
                <a:spcPct val="90000"/>
              </a:lnSpc>
              <a:defRPr sz="3600">
                <a:solidFill>
                  <a:srgbClr val="005B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2090401" y="586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D5E8CB3-14ED-AFB0-7E73-3FB51A4DA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446" b="27273"/>
          <a:stretch/>
        </p:blipFill>
        <p:spPr>
          <a:xfrm>
            <a:off x="0" y="5853544"/>
            <a:ext cx="1676400" cy="7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43877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51614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24725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716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3716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801EEA3-5C04-F4F7-2DC0-B8EFDD2331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446" b="27273"/>
          <a:stretch/>
        </p:blipFill>
        <p:spPr>
          <a:xfrm>
            <a:off x="0" y="5853544"/>
            <a:ext cx="1676400" cy="7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4705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8246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BE7B37C-5005-E864-32EA-0EA8A21288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446" b="27273"/>
          <a:stretch/>
        </p:blipFill>
        <p:spPr>
          <a:xfrm>
            <a:off x="0" y="5853544"/>
            <a:ext cx="1676400" cy="7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56070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5086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1317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39B7D3C-C1BE-418A-8BDF-F41A62C7C285}"/>
              </a:ext>
            </a:extLst>
          </p:cNvPr>
          <p:cNvSpPr/>
          <p:nvPr userDrawn="1"/>
        </p:nvSpPr>
        <p:spPr bwMode="auto">
          <a:xfrm>
            <a:off x="0" y="6705600"/>
            <a:ext cx="12192000" cy="182880"/>
          </a:xfrm>
          <a:prstGeom prst="rect">
            <a:avLst/>
          </a:prstGeom>
          <a:solidFill>
            <a:srgbClr val="005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" y="0"/>
            <a:ext cx="1178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295400"/>
            <a:ext cx="11785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705600"/>
            <a:ext cx="12192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70">
            <a:extLst>
              <a:ext uri="{FF2B5EF4-FFF2-40B4-BE49-F238E27FC236}">
                <a16:creationId xmlns:a16="http://schemas.microsoft.com/office/drawing/2014/main" id="{D29F7C9B-CF1C-4EE6-9575-0B446D5FFE8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00" y="640080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© 2024 NASFAA   Slide </a:t>
            </a:r>
            <a:fld id="{3E8EC1CB-C9E7-4076-8034-5D4E4E9EDADC}" type="slidenum">
              <a:rPr lang="en-US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‹#›</a:t>
            </a:fld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653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  <p:sldLayoutId id="2147483664" r:id="rId15"/>
    <p:sldLayoutId id="2147483665" r:id="rId16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B9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347663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98563" indent="-284163" algn="l" defTabSz="914400" rtl="0" eaLnBrk="1" latinLnBrk="0" hangingPunct="1">
        <a:spcBef>
          <a:spcPct val="20000"/>
        </a:spcBef>
        <a:buSzPct val="80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6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tiff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673690-E944-F215-DAFD-22EA1754D2FA}"/>
              </a:ext>
            </a:extLst>
          </p:cNvPr>
          <p:cNvGrpSpPr/>
          <p:nvPr/>
        </p:nvGrpSpPr>
        <p:grpSpPr>
          <a:xfrm>
            <a:off x="0" y="1219200"/>
            <a:ext cx="12192000" cy="5638800"/>
            <a:chOff x="0" y="1219200"/>
            <a:chExt cx="12192000" cy="56388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9CEBE21-E6BD-BBC9-3C85-B935F85854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17778"/>
            <a:stretch/>
          </p:blipFill>
          <p:spPr>
            <a:xfrm>
              <a:off x="0" y="1219200"/>
              <a:ext cx="12192000" cy="5638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D4B1405-8331-01DB-485C-DFBEFA09A85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65417" t="90463" r="20625"/>
            <a:stretch/>
          </p:blipFill>
          <p:spPr>
            <a:xfrm>
              <a:off x="9677400" y="5867400"/>
              <a:ext cx="2387600" cy="781051"/>
            </a:xfrm>
            <a:prstGeom prst="rect">
              <a:avLst/>
            </a:prstGeom>
          </p:spPr>
        </p:pic>
      </p:grp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2362200" y="762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30000"/>
              </a:spcBef>
              <a:defRPr/>
            </a:pP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You </a:t>
            </a:r>
            <a:b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 to Know </a:t>
            </a:r>
            <a:b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 Financial Aid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39C03A-5757-2042-5506-1D3AC6F298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5172" b="25172"/>
          <a:stretch/>
        </p:blipFill>
        <p:spPr>
          <a:xfrm>
            <a:off x="9400203" y="5410199"/>
            <a:ext cx="2762250" cy="13716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36B1FD3-54F4-E4C3-BEE3-AF864D9CD4BB}"/>
              </a:ext>
            </a:extLst>
          </p:cNvPr>
          <p:cNvSpPr txBox="1">
            <a:spLocks/>
          </p:cNvSpPr>
          <p:nvPr/>
        </p:nvSpPr>
        <p:spPr>
          <a:xfrm>
            <a:off x="207259" y="6191375"/>
            <a:ext cx="2804894" cy="3756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Libre Franklin Thin"/>
              <a:buNone/>
              <a:defRPr lang="en-US" sz="2400" b="0" i="0" u="none" strike="noStrike" kern="120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l"/>
            <a:r>
              <a:rPr lang="en-US" sz="1800" b="1" dirty="0">
                <a:solidFill>
                  <a:schemeClr val="bg1"/>
                </a:solidFill>
              </a:rPr>
              <a:t>August 2024</a:t>
            </a:r>
          </a:p>
        </p:txBody>
      </p:sp>
    </p:spTree>
    <p:extLst>
      <p:ext uri="{BB962C8B-B14F-4D97-AF65-F5344CB8AC3E}">
        <p14:creationId xmlns:p14="http://schemas.microsoft.com/office/powerpoint/2010/main" val="294594544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Brace 1">
            <a:extLst>
              <a:ext uri="{FF2B5EF4-FFF2-40B4-BE49-F238E27FC236}">
                <a16:creationId xmlns:a16="http://schemas.microsoft.com/office/drawing/2014/main" id="{1DAFDBE9-83A3-68EB-B2F6-67DF63CA90F1}"/>
              </a:ext>
            </a:extLst>
          </p:cNvPr>
          <p:cNvSpPr>
            <a:spLocks/>
          </p:cNvSpPr>
          <p:nvPr/>
        </p:nvSpPr>
        <p:spPr bwMode="auto">
          <a:xfrm>
            <a:off x="82296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A0B9C-4FFE-28D6-38F1-102FBD9F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6811D8-F358-E76E-D2E8-21BEC5BE6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1337434"/>
              </p:ext>
            </p:extLst>
          </p:nvPr>
        </p:nvGraphicFramePr>
        <p:xfrm>
          <a:off x="2057400" y="685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Brace 1">
            <a:extLst>
              <a:ext uri="{FF2B5EF4-FFF2-40B4-BE49-F238E27FC236}">
                <a16:creationId xmlns:a16="http://schemas.microsoft.com/office/drawing/2014/main" id="{49A68981-8FC9-AD48-E817-1620110A265B}"/>
              </a:ext>
            </a:extLst>
          </p:cNvPr>
          <p:cNvSpPr>
            <a:spLocks/>
          </p:cNvSpPr>
          <p:nvPr/>
        </p:nvSpPr>
        <p:spPr bwMode="auto">
          <a:xfrm flipH="1">
            <a:off x="3124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F092A-0E8D-DDA9-BDFE-CE31D0541BDA}"/>
              </a:ext>
            </a:extLst>
          </p:cNvPr>
          <p:cNvSpPr txBox="1"/>
          <p:nvPr/>
        </p:nvSpPr>
        <p:spPr>
          <a:xfrm>
            <a:off x="9029700" y="3343245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B15C2-F455-2D8E-1A25-B72EC23A1039}"/>
              </a:ext>
            </a:extLst>
          </p:cNvPr>
          <p:cNvSpPr txBox="1"/>
          <p:nvPr/>
        </p:nvSpPr>
        <p:spPr>
          <a:xfrm>
            <a:off x="1624445" y="308970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5415A4-A9FB-5088-AF0A-1B17DD53B50E}"/>
              </a:ext>
            </a:extLst>
          </p:cNvPr>
          <p:cNvCxnSpPr/>
          <p:nvPr/>
        </p:nvCxnSpPr>
        <p:spPr>
          <a:xfrm>
            <a:off x="6096000" y="3558509"/>
            <a:ext cx="2286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2383AB5-6569-8E05-66DC-27328F2FA5EB}"/>
              </a:ext>
            </a:extLst>
          </p:cNvPr>
          <p:cNvSpPr/>
          <p:nvPr/>
        </p:nvSpPr>
        <p:spPr>
          <a:xfrm>
            <a:off x="6069806" y="3524072"/>
            <a:ext cx="152400" cy="6887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5D875D-1B83-05B1-73B3-FF006BE3360E}"/>
              </a:ext>
            </a:extLst>
          </p:cNvPr>
          <p:cNvSpPr/>
          <p:nvPr/>
        </p:nvSpPr>
        <p:spPr>
          <a:xfrm>
            <a:off x="8229600" y="2590800"/>
            <a:ext cx="457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6E9F94-498A-CD2B-1342-0DF95AF9A571}"/>
              </a:ext>
            </a:extLst>
          </p:cNvPr>
          <p:cNvSpPr/>
          <p:nvPr/>
        </p:nvSpPr>
        <p:spPr>
          <a:xfrm>
            <a:off x="8439150" y="4346448"/>
            <a:ext cx="457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5929D2-8813-C5CB-34E7-6534E84F9598}"/>
              </a:ext>
            </a:extLst>
          </p:cNvPr>
          <p:cNvSpPr/>
          <p:nvPr/>
        </p:nvSpPr>
        <p:spPr>
          <a:xfrm>
            <a:off x="8534400" y="2667001"/>
            <a:ext cx="369094" cy="1754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1">
            <a:extLst>
              <a:ext uri="{FF2B5EF4-FFF2-40B4-BE49-F238E27FC236}">
                <a16:creationId xmlns:a16="http://schemas.microsoft.com/office/drawing/2014/main" id="{FCB7466A-0B3B-86D6-B7A6-1FB28B20567A}"/>
              </a:ext>
            </a:extLst>
          </p:cNvPr>
          <p:cNvSpPr>
            <a:spLocks/>
          </p:cNvSpPr>
          <p:nvPr/>
        </p:nvSpPr>
        <p:spPr bwMode="auto">
          <a:xfrm>
            <a:off x="8458200" y="2696252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19705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Brace 1">
            <a:extLst>
              <a:ext uri="{FF2B5EF4-FFF2-40B4-BE49-F238E27FC236}">
                <a16:creationId xmlns:a16="http://schemas.microsoft.com/office/drawing/2014/main" id="{49A68981-8FC9-AD48-E817-1620110A265B}"/>
              </a:ext>
            </a:extLst>
          </p:cNvPr>
          <p:cNvSpPr>
            <a:spLocks/>
          </p:cNvSpPr>
          <p:nvPr/>
        </p:nvSpPr>
        <p:spPr bwMode="auto">
          <a:xfrm flipH="1">
            <a:off x="3124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A0B9C-4FFE-28D6-38F1-102FBD9F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Work-Study Employment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6811D8-F358-E76E-D2E8-21BEC5BE6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7074517"/>
              </p:ext>
            </p:extLst>
          </p:nvPr>
        </p:nvGraphicFramePr>
        <p:xfrm>
          <a:off x="2057400" y="685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Brace 1">
            <a:extLst>
              <a:ext uri="{FF2B5EF4-FFF2-40B4-BE49-F238E27FC236}">
                <a16:creationId xmlns:a16="http://schemas.microsoft.com/office/drawing/2014/main" id="{1DAFDBE9-83A3-68EB-B2F6-67DF63CA90F1}"/>
              </a:ext>
            </a:extLst>
          </p:cNvPr>
          <p:cNvSpPr>
            <a:spLocks/>
          </p:cNvSpPr>
          <p:nvPr/>
        </p:nvSpPr>
        <p:spPr bwMode="auto">
          <a:xfrm>
            <a:off x="83058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F092A-0E8D-DDA9-BDFE-CE31D0541BDA}"/>
              </a:ext>
            </a:extLst>
          </p:cNvPr>
          <p:cNvSpPr txBox="1"/>
          <p:nvPr/>
        </p:nvSpPr>
        <p:spPr>
          <a:xfrm>
            <a:off x="8896350" y="3343245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58C1B8-46A2-6F43-8321-9CDFF1A7A08F}"/>
              </a:ext>
            </a:extLst>
          </p:cNvPr>
          <p:cNvSpPr/>
          <p:nvPr/>
        </p:nvSpPr>
        <p:spPr>
          <a:xfrm>
            <a:off x="3276600" y="2590801"/>
            <a:ext cx="533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C57ACE-FC75-6B44-E0A4-22D6973EA398}"/>
              </a:ext>
            </a:extLst>
          </p:cNvPr>
          <p:cNvSpPr/>
          <p:nvPr/>
        </p:nvSpPr>
        <p:spPr>
          <a:xfrm>
            <a:off x="3124201" y="2819401"/>
            <a:ext cx="457200" cy="1630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985592-E396-73EC-EBAA-B29E71AFFD03}"/>
              </a:ext>
            </a:extLst>
          </p:cNvPr>
          <p:cNvSpPr/>
          <p:nvPr/>
        </p:nvSpPr>
        <p:spPr>
          <a:xfrm>
            <a:off x="3581400" y="4419600"/>
            <a:ext cx="76200" cy="762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Brace 1">
            <a:extLst>
              <a:ext uri="{FF2B5EF4-FFF2-40B4-BE49-F238E27FC236}">
                <a16:creationId xmlns:a16="http://schemas.microsoft.com/office/drawing/2014/main" id="{B8B4346E-F4E9-FC19-0A33-90F91ECA5D64}"/>
              </a:ext>
            </a:extLst>
          </p:cNvPr>
          <p:cNvSpPr>
            <a:spLocks/>
          </p:cNvSpPr>
          <p:nvPr/>
        </p:nvSpPr>
        <p:spPr bwMode="auto">
          <a:xfrm flipH="1">
            <a:off x="2971800" y="2667000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637321-4478-B037-C164-A47DD738C747}"/>
              </a:ext>
            </a:extLst>
          </p:cNvPr>
          <p:cNvSpPr txBox="1"/>
          <p:nvPr/>
        </p:nvSpPr>
        <p:spPr>
          <a:xfrm>
            <a:off x="1624445" y="308970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541728692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Brace 1">
            <a:extLst>
              <a:ext uri="{FF2B5EF4-FFF2-40B4-BE49-F238E27FC236}">
                <a16:creationId xmlns:a16="http://schemas.microsoft.com/office/drawing/2014/main" id="{49A68981-8FC9-AD48-E817-1620110A265B}"/>
              </a:ext>
            </a:extLst>
          </p:cNvPr>
          <p:cNvSpPr>
            <a:spLocks/>
          </p:cNvSpPr>
          <p:nvPr/>
        </p:nvSpPr>
        <p:spPr bwMode="auto">
          <a:xfrm flipH="1">
            <a:off x="3124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A0B9C-4FFE-28D6-38F1-102FBD9F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6811D8-F358-E76E-D2E8-21BEC5BE6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3268649"/>
              </p:ext>
            </p:extLst>
          </p:nvPr>
        </p:nvGraphicFramePr>
        <p:xfrm>
          <a:off x="2057400" y="685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Brace 1">
            <a:extLst>
              <a:ext uri="{FF2B5EF4-FFF2-40B4-BE49-F238E27FC236}">
                <a16:creationId xmlns:a16="http://schemas.microsoft.com/office/drawing/2014/main" id="{1DAFDBE9-83A3-68EB-B2F6-67DF63CA90F1}"/>
              </a:ext>
            </a:extLst>
          </p:cNvPr>
          <p:cNvSpPr>
            <a:spLocks/>
          </p:cNvSpPr>
          <p:nvPr/>
        </p:nvSpPr>
        <p:spPr bwMode="auto">
          <a:xfrm>
            <a:off x="83058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F092A-0E8D-DDA9-BDFE-CE31D0541BDA}"/>
              </a:ext>
            </a:extLst>
          </p:cNvPr>
          <p:cNvSpPr txBox="1"/>
          <p:nvPr/>
        </p:nvSpPr>
        <p:spPr>
          <a:xfrm>
            <a:off x="8896350" y="3343245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1F065A-9FE7-7EB6-3842-BC208C1A7391}"/>
              </a:ext>
            </a:extLst>
          </p:cNvPr>
          <p:cNvCxnSpPr>
            <a:cxnSpLocks/>
          </p:cNvCxnSpPr>
          <p:nvPr/>
        </p:nvCxnSpPr>
        <p:spPr>
          <a:xfrm>
            <a:off x="6019800" y="1143000"/>
            <a:ext cx="0" cy="2362200"/>
          </a:xfrm>
          <a:prstGeom prst="line">
            <a:avLst/>
          </a:prstGeom>
          <a:ln w="825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2F6E400-8BEB-32F0-B7CA-94C30DBD8D55}"/>
              </a:ext>
            </a:extLst>
          </p:cNvPr>
          <p:cNvSpPr/>
          <p:nvPr/>
        </p:nvSpPr>
        <p:spPr>
          <a:xfrm>
            <a:off x="5943602" y="3429000"/>
            <a:ext cx="76198" cy="762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9D2FAD-7DAC-B6F6-2703-E03F1C8F0D02}"/>
              </a:ext>
            </a:extLst>
          </p:cNvPr>
          <p:cNvSpPr/>
          <p:nvPr/>
        </p:nvSpPr>
        <p:spPr>
          <a:xfrm>
            <a:off x="5905501" y="3505200"/>
            <a:ext cx="152400" cy="457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DFCBEC-F2B7-0852-CA1C-68A16763A05D}"/>
              </a:ext>
            </a:extLst>
          </p:cNvPr>
          <p:cNvSpPr/>
          <p:nvPr/>
        </p:nvSpPr>
        <p:spPr>
          <a:xfrm>
            <a:off x="3352800" y="2590800"/>
            <a:ext cx="304798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9AEE09-7317-F173-65C0-FB64AFAE06DC}"/>
              </a:ext>
            </a:extLst>
          </p:cNvPr>
          <p:cNvSpPr/>
          <p:nvPr/>
        </p:nvSpPr>
        <p:spPr>
          <a:xfrm>
            <a:off x="3352800" y="4323991"/>
            <a:ext cx="457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08D5E2-102F-C47D-3C47-2EAFE8FAC261}"/>
              </a:ext>
            </a:extLst>
          </p:cNvPr>
          <p:cNvSpPr/>
          <p:nvPr/>
        </p:nvSpPr>
        <p:spPr>
          <a:xfrm>
            <a:off x="3124200" y="2743201"/>
            <a:ext cx="419101" cy="1580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">
            <a:extLst>
              <a:ext uri="{FF2B5EF4-FFF2-40B4-BE49-F238E27FC236}">
                <a16:creationId xmlns:a16="http://schemas.microsoft.com/office/drawing/2014/main" id="{0EBEC339-47BE-10F0-1422-EE3AD6786919}"/>
              </a:ext>
            </a:extLst>
          </p:cNvPr>
          <p:cNvSpPr>
            <a:spLocks/>
          </p:cNvSpPr>
          <p:nvPr/>
        </p:nvSpPr>
        <p:spPr bwMode="auto">
          <a:xfrm flipH="1">
            <a:off x="2971800" y="2667000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9117B8-CD69-77E1-44F4-F741749DA401}"/>
              </a:ext>
            </a:extLst>
          </p:cNvPr>
          <p:cNvSpPr txBox="1"/>
          <p:nvPr/>
        </p:nvSpPr>
        <p:spPr>
          <a:xfrm>
            <a:off x="1624445" y="308970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3918984864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6ACE746-39D5-443C-A348-D9F47A9553C5}"/>
              </a:ext>
            </a:extLst>
          </p:cNvPr>
          <p:cNvSpPr>
            <a:spLocks noChangeAspect="1"/>
          </p:cNvSpPr>
          <p:nvPr/>
        </p:nvSpPr>
        <p:spPr>
          <a:xfrm>
            <a:off x="4191000" y="1600200"/>
            <a:ext cx="4114800" cy="411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B0993-8E78-4227-BCFE-4037E23B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Financial Aid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F802F6-2AC1-458A-97D1-724FB0D5A8DD}"/>
              </a:ext>
            </a:extLst>
          </p:cNvPr>
          <p:cNvSpPr/>
          <p:nvPr/>
        </p:nvSpPr>
        <p:spPr>
          <a:xfrm>
            <a:off x="5105400" y="1143000"/>
            <a:ext cx="2286000" cy="1097280"/>
          </a:xfrm>
          <a:prstGeom prst="roundRect">
            <a:avLst/>
          </a:prstGeom>
          <a:solidFill>
            <a:srgbClr val="6DBE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Federal Government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6C2856-6045-4D2B-8A2C-BABE45A104D6}"/>
              </a:ext>
            </a:extLst>
          </p:cNvPr>
          <p:cNvSpPr/>
          <p:nvPr/>
        </p:nvSpPr>
        <p:spPr>
          <a:xfrm>
            <a:off x="7162800" y="2588623"/>
            <a:ext cx="2286000" cy="1097280"/>
          </a:xfrm>
          <a:prstGeom prst="roundRect">
            <a:avLst/>
          </a:prstGeom>
          <a:solidFill>
            <a:srgbClr val="004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86BE0F-FDFD-4AD9-B5A7-83E9EB0175E5}"/>
              </a:ext>
            </a:extLst>
          </p:cNvPr>
          <p:cNvSpPr/>
          <p:nvPr/>
        </p:nvSpPr>
        <p:spPr>
          <a:xfrm>
            <a:off x="6781800" y="4343400"/>
            <a:ext cx="2286000" cy="1097280"/>
          </a:xfrm>
          <a:prstGeom prst="roundRect">
            <a:avLst/>
          </a:prstGeom>
          <a:solidFill>
            <a:srgbClr val="5859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College and Universities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D71047-7555-47AA-ADA3-E79A7E50F23D}"/>
              </a:ext>
            </a:extLst>
          </p:cNvPr>
          <p:cNvSpPr/>
          <p:nvPr/>
        </p:nvSpPr>
        <p:spPr>
          <a:xfrm>
            <a:off x="3581400" y="4343400"/>
            <a:ext cx="2286000" cy="1097280"/>
          </a:xfrm>
          <a:prstGeom prst="roundRect">
            <a:avLst/>
          </a:prstGeom>
          <a:solidFill>
            <a:srgbClr val="B941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Private Sources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349136-4240-4CAF-ABC9-4C6829FD2E9C}"/>
              </a:ext>
            </a:extLst>
          </p:cNvPr>
          <p:cNvSpPr/>
          <p:nvPr/>
        </p:nvSpPr>
        <p:spPr>
          <a:xfrm>
            <a:off x="3048000" y="2588623"/>
            <a:ext cx="2286000" cy="1097280"/>
          </a:xfrm>
          <a:prstGeom prst="roundRect">
            <a:avLst/>
          </a:prstGeom>
          <a:solidFill>
            <a:srgbClr val="DE7E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Employers</a:t>
            </a:r>
          </a:p>
        </p:txBody>
      </p:sp>
    </p:spTree>
    <p:extLst>
      <p:ext uri="{BB962C8B-B14F-4D97-AF65-F5344CB8AC3E}">
        <p14:creationId xmlns:p14="http://schemas.microsoft.com/office/powerpoint/2010/main" val="453199789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Federal Government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ED2379B-3C5B-4ADE-9366-A32603B807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6814364"/>
              </p:ext>
            </p:extLst>
          </p:nvPr>
        </p:nvGraphicFramePr>
        <p:xfrm>
          <a:off x="1752600" y="1143000"/>
          <a:ext cx="8610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1659839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0993-8E78-4227-BCFE-4037E23B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Student Aid Programs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57E276D-AAE0-4CF8-8449-8D76081146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7579126"/>
              </p:ext>
            </p:extLst>
          </p:nvPr>
        </p:nvGraphicFramePr>
        <p:xfrm>
          <a:off x="1905000" y="1295400"/>
          <a:ext cx="8153400" cy="454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2429772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DD352E-7E2F-40E8-BA8E-492D350230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773929"/>
              </p:ext>
            </p:extLst>
          </p:nvPr>
        </p:nvGraphicFramePr>
        <p:xfrm>
          <a:off x="1752600" y="1219200"/>
          <a:ext cx="8610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E8127FA-C0EF-4A1A-9893-80E021746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States</a:t>
            </a:r>
          </a:p>
        </p:txBody>
      </p:sp>
    </p:spTree>
    <p:extLst>
      <p:ext uri="{BB962C8B-B14F-4D97-AF65-F5344CB8AC3E}">
        <p14:creationId xmlns:p14="http://schemas.microsoft.com/office/powerpoint/2010/main" val="3490938777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Colleges and Universities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40F9E33-DE8E-407C-A0AE-ECFEE72DFD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4934900"/>
              </p:ext>
            </p:extLst>
          </p:nvPr>
        </p:nvGraphicFramePr>
        <p:xfrm>
          <a:off x="1752600" y="1143000"/>
          <a:ext cx="8610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7148529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Sources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B159C0A-6D28-44AC-8D0B-4D4E0F405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675240"/>
              </p:ext>
            </p:extLst>
          </p:nvPr>
        </p:nvGraphicFramePr>
        <p:xfrm>
          <a:off x="1752600" y="1295401"/>
          <a:ext cx="8610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5950095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Employers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B159C0A-6D28-44AC-8D0B-4D4E0F405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571044"/>
              </p:ext>
            </p:extLst>
          </p:nvPr>
        </p:nvGraphicFramePr>
        <p:xfrm>
          <a:off x="1752600" y="1295401"/>
          <a:ext cx="8610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8129093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Topics We Will Discuss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What is financial aid?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Cost of attendance (COA)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Student aid index (SAI)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Financial need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Categories, types, and sources of financial aid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Free Application for Federal Student Aid (FAFSA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Special and unusual circumstances</a:t>
            </a:r>
          </a:p>
        </p:txBody>
      </p:sp>
    </p:spTree>
    <p:extLst>
      <p:ext uri="{BB962C8B-B14F-4D97-AF65-F5344CB8AC3E}">
        <p14:creationId xmlns:p14="http://schemas.microsoft.com/office/powerpoint/2010/main" val="3399555537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4BD620-5A3C-49A3-DC5B-28B82003F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6400800" cy="45720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Early estimation regarding SAI and possible Title IV aid available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Requires demographic, income, and asset information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CAE2B2-5AB4-E0C7-4E26-9C1F32F16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Student Aid Estimator</a:t>
            </a:r>
          </a:p>
        </p:txBody>
      </p:sp>
      <p:pic>
        <p:nvPicPr>
          <p:cNvPr id="8" name="Picture 7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9B652FAF-4146-CEFB-8C10-86DC12397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789920"/>
            <a:ext cx="3771900" cy="3771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742196-2F74-118E-FAFF-D8521FA0C5A9}"/>
              </a:ext>
            </a:extLst>
          </p:cNvPr>
          <p:cNvSpPr txBox="1"/>
          <p:nvPr/>
        </p:nvSpPr>
        <p:spPr>
          <a:xfrm>
            <a:off x="2171700" y="4953000"/>
            <a:ext cx="815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https://studentaid.gov/aid-estimator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FC6C02D-2B3F-FEDE-9DE3-B490083B0573}"/>
              </a:ext>
            </a:extLst>
          </p:cNvPr>
          <p:cNvSpPr/>
          <p:nvPr/>
        </p:nvSpPr>
        <p:spPr>
          <a:xfrm>
            <a:off x="3429000" y="4953000"/>
            <a:ext cx="5638800" cy="533400"/>
          </a:xfrm>
          <a:prstGeom prst="roundRect">
            <a:avLst/>
          </a:prstGeom>
          <a:noFill/>
          <a:ln>
            <a:solidFill>
              <a:srgbClr val="DE7E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07888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Application for Federal Student Aid (FAFSA</a:t>
            </a:r>
            <a:r>
              <a:rPr lang="en-US" baseline="30000" dirty="0"/>
              <a:t>®</a:t>
            </a:r>
            <a:r>
              <a:rPr lang="en-US" dirty="0"/>
              <a:t>)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Collects demographic and financial information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 used to calculate the student aid index (SAI)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Colleges use SAI to offer financial aid</a:t>
            </a:r>
            <a:endParaRPr lang="en-US" strike="sngStrike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Available in English and Spanish</a:t>
            </a:r>
          </a:p>
        </p:txBody>
      </p:sp>
    </p:spTree>
    <p:extLst>
      <p:ext uri="{BB962C8B-B14F-4D97-AF65-F5344CB8AC3E}">
        <p14:creationId xmlns:p14="http://schemas.microsoft.com/office/powerpoint/2010/main" val="486568676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Application for Federal Student Aid (FAFSA)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03200" y="1295401"/>
            <a:ext cx="11607800" cy="4525963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be filed at any time during an academic year, but typically no earlier than October 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prior to the academic year for which the student requests aid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the 2025-26 academic year, the FAFSA may be filed starting on or before December 1, 2024 (exact date to be determined)</a:t>
            </a:r>
            <a:endParaRPr lang="en-US" b="1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Colleges may set FAFSA priority dates</a:t>
            </a:r>
          </a:p>
        </p:txBody>
      </p:sp>
    </p:spTree>
    <p:extLst>
      <p:ext uri="{BB962C8B-B14F-4D97-AF65-F5344CB8AC3E}">
        <p14:creationId xmlns:p14="http://schemas.microsoft.com/office/powerpoint/2010/main" val="3500187259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Application for Federal Student Aid (FAFSA)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55994620"/>
              </p:ext>
            </p:extLst>
          </p:nvPr>
        </p:nvGraphicFramePr>
        <p:xfrm>
          <a:off x="2019300" y="1143000"/>
          <a:ext cx="82677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14" y="4267201"/>
            <a:ext cx="686467" cy="68646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580538" y="2286000"/>
            <a:ext cx="572017" cy="533400"/>
            <a:chOff x="2689587" y="3027207"/>
            <a:chExt cx="1931831" cy="193183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9587" y="3027207"/>
              <a:ext cx="1931831" cy="193183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229776" y="3505200"/>
              <a:ext cx="885024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10279067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Benefits of Using Online FAFSA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Built-in edits to prevent costly errors</a:t>
            </a:r>
          </a:p>
          <a:p>
            <a:pPr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Skip-logic allows student and/or parent to skip unnecessary questions</a:t>
            </a:r>
          </a:p>
          <a:p>
            <a:pPr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need to manually enter federal tax information (FTI) </a:t>
            </a:r>
          </a:p>
        </p:txBody>
      </p:sp>
    </p:spTree>
    <p:extLst>
      <p:ext uri="{BB962C8B-B14F-4D97-AF65-F5344CB8AC3E}">
        <p14:creationId xmlns:p14="http://schemas.microsoft.com/office/powerpoint/2010/main" val="4029663764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Using Online FAFSA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timely submission of original application and any necessary corrections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detailed instructions and “help” for common questions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Ability to check application status online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Simplified application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979750678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0"/>
            <a:ext cx="1002982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StudentAid.gov Account Username and Password (FSA ID)</a:t>
            </a:r>
          </a:p>
        </p:txBody>
      </p:sp>
      <p:sp>
        <p:nvSpPr>
          <p:cNvPr id="7475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7174" y="1084141"/>
            <a:ext cx="6524625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Used for FAFSA completion and access to certain U.S. Department of Education websites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005B99"/>
              </a:buClr>
              <a:buSzPct val="110000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Student and parent must create own FSA ID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005B99"/>
              </a:buClr>
              <a:buSzPct val="110000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May be used throughout financial aid process, including subsequent school years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005B99"/>
              </a:buClr>
              <a:buSzPct val="110000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Only the owner should create an 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FSA ID</a:t>
            </a:r>
          </a:p>
        </p:txBody>
      </p:sp>
      <p:pic>
        <p:nvPicPr>
          <p:cNvPr id="74755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8272464" y="3567114"/>
            <a:ext cx="28575" cy="28575"/>
          </a:xfrm>
        </p:spPr>
      </p:pic>
      <p:pic>
        <p:nvPicPr>
          <p:cNvPr id="7475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1714" y="3414714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F61EDB-F675-79E5-0825-6C6FC10CF50A}"/>
              </a:ext>
            </a:extLst>
          </p:cNvPr>
          <p:cNvSpPr txBox="1"/>
          <p:nvPr/>
        </p:nvSpPr>
        <p:spPr>
          <a:xfrm>
            <a:off x="3401036" y="5847167"/>
            <a:ext cx="6777256" cy="373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Apply at https://studentaid.gov/fsa-id/create-account/launch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C5994F-3160-8868-11CF-AEC583F3C2AA}"/>
              </a:ext>
            </a:extLst>
          </p:cNvPr>
          <p:cNvSpPr/>
          <p:nvPr/>
        </p:nvSpPr>
        <p:spPr>
          <a:xfrm>
            <a:off x="3401036" y="5867402"/>
            <a:ext cx="6123964" cy="380999"/>
          </a:xfrm>
          <a:prstGeom prst="roundRect">
            <a:avLst/>
          </a:prstGeom>
          <a:noFill/>
          <a:ln w="22225">
            <a:solidFill>
              <a:srgbClr val="DE7E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C1AE22-6D03-9590-0AC9-96E942277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324" y="1084141"/>
            <a:ext cx="3997352" cy="438912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487139391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FAFSA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DB8B70-44CE-D9A6-4D03-7A7B20C7D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990600"/>
            <a:ext cx="5204823" cy="4545212"/>
          </a:xfrm>
          <a:prstGeom prst="rect">
            <a:avLst/>
          </a:prstGeom>
          <a:ln w="28575">
            <a:solidFill>
              <a:srgbClr val="004E7D"/>
            </a:solidFill>
          </a:ln>
        </p:spPr>
      </p:pic>
    </p:spTree>
    <p:extLst>
      <p:ext uri="{BB962C8B-B14F-4D97-AF65-F5344CB8AC3E}">
        <p14:creationId xmlns:p14="http://schemas.microsoft.com/office/powerpoint/2010/main" val="1007844782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C2CC98-F073-433C-8CB5-58B0C13B38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90" t="180095" r="43891" b="-180095"/>
          <a:stretch/>
        </p:blipFill>
        <p:spPr>
          <a:xfrm>
            <a:off x="4572000" y="1939568"/>
            <a:ext cx="3657600" cy="107697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034693F4-33E1-4B5A-BB4F-8B00883F87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10287000" cy="1143000"/>
          </a:xfrm>
        </p:spPr>
        <p:txBody>
          <a:bodyPr/>
          <a:lstStyle/>
          <a:p>
            <a:r>
              <a:rPr lang="en-US" dirty="0"/>
              <a:t>Online FAFSA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B03A9D-04ED-42A1-8420-A6E9057DAC4C}"/>
              </a:ext>
            </a:extLst>
          </p:cNvPr>
          <p:cNvSpPr/>
          <p:nvPr/>
        </p:nvSpPr>
        <p:spPr>
          <a:xfrm>
            <a:off x="4876800" y="5334000"/>
            <a:ext cx="2438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775E1C-20E6-4726-DD41-B997F6D34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2409" y="1628732"/>
            <a:ext cx="5967183" cy="3600537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CF20DE-E87C-0309-3C82-5A31AA70EFD6}"/>
              </a:ext>
            </a:extLst>
          </p:cNvPr>
          <p:cNvSpPr txBox="1"/>
          <p:nvPr/>
        </p:nvSpPr>
        <p:spPr>
          <a:xfrm>
            <a:off x="3429000" y="5418108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Note: Screenshot from U.S. Department of Education’s </a:t>
            </a:r>
            <a:br>
              <a:rPr lang="en-US" sz="1200" i="1" dirty="0"/>
            </a:br>
            <a:r>
              <a:rPr lang="en-US" sz="1200" i="1" dirty="0"/>
              <a:t>2024-25 FAFSA Form Preview Presentation, July 2023 </a:t>
            </a:r>
          </a:p>
        </p:txBody>
      </p:sp>
    </p:spTree>
    <p:extLst>
      <p:ext uri="{BB962C8B-B14F-4D97-AF65-F5344CB8AC3E}">
        <p14:creationId xmlns:p14="http://schemas.microsoft.com/office/powerpoint/2010/main" val="3521283473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F18BD4-D9EC-F50D-6C20-574BFA7D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FAFSA Contributors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3A9AE6-5D33-C966-AFE2-7424D3651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236" y="1180725"/>
            <a:ext cx="5613528" cy="4496550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7069A6-423F-D289-CBA0-822FCE328FFE}"/>
              </a:ext>
            </a:extLst>
          </p:cNvPr>
          <p:cNvSpPr txBox="1"/>
          <p:nvPr/>
        </p:nvSpPr>
        <p:spPr>
          <a:xfrm>
            <a:off x="3429000" y="57912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Note: Screenshot from U.S. Department of Education’s </a:t>
            </a:r>
            <a:br>
              <a:rPr lang="en-US" sz="1200" i="1" dirty="0"/>
            </a:br>
            <a:r>
              <a:rPr lang="en-US" sz="1200" i="1" dirty="0"/>
              <a:t>2024-25 FAFSA Form Preview Presentation, July 2023 </a:t>
            </a:r>
          </a:p>
        </p:txBody>
      </p:sp>
    </p:spTree>
    <p:extLst>
      <p:ext uri="{BB962C8B-B14F-4D97-AF65-F5344CB8AC3E}">
        <p14:creationId xmlns:p14="http://schemas.microsoft.com/office/powerpoint/2010/main" val="3495817251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10287000" cy="1219200"/>
          </a:xfrm>
        </p:spPr>
        <p:txBody>
          <a:bodyPr/>
          <a:lstStyle/>
          <a:p>
            <a:pPr eaLnBrk="1" hangingPunct="1"/>
            <a:r>
              <a:rPr lang="en-US" dirty="0"/>
              <a:t>What Is Financial Aid?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447800"/>
            <a:ext cx="5943600" cy="4038600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aid consists of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funds provided to students and families to help pay for postsecondary educational expenses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97BCF0F-0B47-1254-80FC-E0454246C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9400" y="1133856"/>
            <a:ext cx="4352544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80053"/>
      </p:ext>
    </p:extLst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Act Direct Data Exchange (FA-DDX) 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Allows for an individual’s federal tax information (FTI) to be directly transferred from the IRS to the FAFSA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Consent is required by all contributors on FAFSA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IRS transfers information to populate FAFSA income questions for most tax filers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Eliminates manual entry of tax and income information</a:t>
            </a:r>
          </a:p>
        </p:txBody>
      </p:sp>
    </p:spTree>
    <p:extLst>
      <p:ext uri="{BB962C8B-B14F-4D97-AF65-F5344CB8AC3E}">
        <p14:creationId xmlns:p14="http://schemas.microsoft.com/office/powerpoint/2010/main" val="2177817598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PDF FAFSA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03200" y="1371601"/>
            <a:ext cx="6350000" cy="4525963"/>
          </a:xfrm>
        </p:spPr>
        <p:txBody>
          <a:bodyPr anchor="t">
            <a:normAutofit/>
          </a:bodyPr>
          <a:lstStyle/>
          <a:p>
            <a:pPr marL="344488" indent="-344488">
              <a:spcBef>
                <a:spcPts val="4200"/>
              </a:spcBef>
              <a:buClr>
                <a:srgbClr val="005B99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use the PDF FAFSA to review questions that will be asked on online FAFSA for student and parent/s, if applicable</a:t>
            </a:r>
          </a:p>
          <a:p>
            <a:pPr marL="0" indent="0">
              <a:spcBef>
                <a:spcPts val="4200"/>
              </a:spcBef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200"/>
              </a:spcBef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8" indent="-344488">
              <a:spcBef>
                <a:spcPts val="4200"/>
              </a:spcBef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D6CFEA-D697-A343-526C-5E9BC689F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761" y="228600"/>
            <a:ext cx="3703320" cy="48021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0E5193-AD69-196B-549A-BD6832859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1234282"/>
            <a:ext cx="3712869" cy="480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8404796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Student Information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Identity and contact information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Consent for FTI transfer from IRS 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Marital status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plans 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Personal and unusual circumstances</a:t>
            </a:r>
          </a:p>
          <a:p>
            <a:pPr marL="0" indent="0">
              <a:spcBef>
                <a:spcPts val="1800"/>
              </a:spcBef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562956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Student Dependency Status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8D4D21-A984-7597-7136-B6582AC68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484" y="1530262"/>
            <a:ext cx="5795032" cy="3797476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D52FC0-94A7-C61A-4AB5-4F3E9249EE08}"/>
              </a:ext>
            </a:extLst>
          </p:cNvPr>
          <p:cNvSpPr txBox="1"/>
          <p:nvPr/>
        </p:nvSpPr>
        <p:spPr>
          <a:xfrm>
            <a:off x="3429000" y="5484167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Note: Screenshot from U.S. Department of Education’s </a:t>
            </a:r>
            <a:br>
              <a:rPr lang="en-US" sz="1200" i="1" dirty="0"/>
            </a:br>
            <a:r>
              <a:rPr lang="en-US" sz="1200" i="1" dirty="0"/>
              <a:t>2024-25 FAFSA Form Preview Presentation, July 2023 </a:t>
            </a:r>
          </a:p>
        </p:txBody>
      </p:sp>
    </p:spTree>
    <p:extLst>
      <p:ext uri="{BB962C8B-B14F-4D97-AF65-F5344CB8AC3E}">
        <p14:creationId xmlns:p14="http://schemas.microsoft.com/office/powerpoint/2010/main" val="1358005253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F6F6EB-95F6-A194-1BF9-5E5664C42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Conditions that justify an institution making an adjustment to a student’s dependency status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does not provide parental data on FAFSA</a:t>
            </a:r>
          </a:p>
          <a:p>
            <a:pPr marL="800100" lvl="2" indent="-457200">
              <a:spcBef>
                <a:spcPts val="1800"/>
              </a:spcBef>
              <a:buSzPct val="100000"/>
              <a:buFont typeface="Arial" panose="020B0604020202020204" pitchFamily="34" charset="0"/>
              <a:buChar char="–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Considered provisionally independent 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follows institution’s process for dependency override determination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12450B-A2E1-534F-342E-948DAF4E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Unusual Circumstances </a:t>
            </a:r>
          </a:p>
        </p:txBody>
      </p:sp>
    </p:spTree>
    <p:extLst>
      <p:ext uri="{BB962C8B-B14F-4D97-AF65-F5344CB8AC3E}">
        <p14:creationId xmlns:p14="http://schemas.microsoft.com/office/powerpoint/2010/main" val="763686291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5EBD69-2850-014E-5DD7-21B1BF4C8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Invites Parents to FAFSA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8FEF20-164E-78EB-C9BE-6AB9F1D6D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4480" y="1371601"/>
            <a:ext cx="4038600" cy="4525963"/>
          </a:xfrm>
        </p:spPr>
        <p:txBody>
          <a:bodyPr/>
          <a:lstStyle/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provides personal information about parents to invite them to complete parent portion of the FAFSA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6B50F8-0266-6BF9-E0FC-D46BF7E24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43000"/>
            <a:ext cx="4704894" cy="3657599"/>
          </a:xfrm>
          <a:prstGeom prst="rect">
            <a:avLst/>
          </a:prstGeom>
          <a:ln w="28575">
            <a:solidFill>
              <a:srgbClr val="004E7D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B79915-8B87-3394-F69E-FFB1C884B46C}"/>
              </a:ext>
            </a:extLst>
          </p:cNvPr>
          <p:cNvSpPr txBox="1"/>
          <p:nvPr/>
        </p:nvSpPr>
        <p:spPr>
          <a:xfrm>
            <a:off x="381000" y="4876800"/>
            <a:ext cx="61463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/>
              <a:t>Note: Screenshot from StudentAid.gov</a:t>
            </a:r>
          </a:p>
        </p:txBody>
      </p:sp>
    </p:spTree>
    <p:extLst>
      <p:ext uri="{BB962C8B-B14F-4D97-AF65-F5344CB8AC3E}">
        <p14:creationId xmlns:p14="http://schemas.microsoft.com/office/powerpoint/2010/main" val="518210681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Student Information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295400"/>
            <a:ext cx="10312400" cy="4572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Demographic information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Citizenship status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Parents’ education status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Parent killed in line of duty 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school information</a:t>
            </a:r>
          </a:p>
        </p:txBody>
      </p:sp>
    </p:spTree>
    <p:extLst>
      <p:ext uri="{BB962C8B-B14F-4D97-AF65-F5344CB8AC3E}">
        <p14:creationId xmlns:p14="http://schemas.microsoft.com/office/powerpoint/2010/main" val="18219949"/>
      </p:ext>
    </p:extLst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E28574-F702-9CA6-FA80-0EC0AF44C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143000"/>
            <a:ext cx="10312401" cy="457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 return information 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Minimal questions if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FTI transferred from IRS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Asset information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DC4226-9B29-3496-CBA9-6F8C90938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Financial Information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2FD9A5A-3065-78A0-1B32-56118DBF0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673" y="1371600"/>
            <a:ext cx="5455145" cy="4003532"/>
          </a:xfrm>
          <a:prstGeom prst="rect">
            <a:avLst/>
          </a:prstGeom>
          <a:noFill/>
          <a:ln w="22225">
            <a:solidFill>
              <a:srgbClr val="004E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608D92-7E52-86DC-A4B1-7243503E96DC}"/>
              </a:ext>
            </a:extLst>
          </p:cNvPr>
          <p:cNvSpPr txBox="1"/>
          <p:nvPr/>
        </p:nvSpPr>
        <p:spPr>
          <a:xfrm>
            <a:off x="6133245" y="54864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Note: Screenshot from U.S. Department of Education’s </a:t>
            </a:r>
            <a:br>
              <a:rPr lang="en-US" sz="1200" i="1" dirty="0"/>
            </a:br>
            <a:r>
              <a:rPr lang="en-US" sz="1200" i="1" dirty="0"/>
              <a:t>2024-25 FAFSA Form Preview Presentation, July 2023 </a:t>
            </a:r>
          </a:p>
        </p:txBody>
      </p:sp>
    </p:spTree>
    <p:extLst>
      <p:ext uri="{BB962C8B-B14F-4D97-AF65-F5344CB8AC3E}">
        <p14:creationId xmlns:p14="http://schemas.microsoft.com/office/powerpoint/2010/main" val="1410294256"/>
      </p:ext>
    </p:extLst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03D86B-C52E-A43F-14FA-C26A36A90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selection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of information 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Signature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836D46-E1F9-AAD6-44E1-EE0C19E1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Section Completion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8C6486-330F-0CA4-424B-E2D6B60FA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599" y="1447800"/>
            <a:ext cx="5817227" cy="4114800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</p:spTree>
    <p:extLst>
      <p:ext uri="{BB962C8B-B14F-4D97-AF65-F5344CB8AC3E}">
        <p14:creationId xmlns:p14="http://schemas.microsoft.com/office/powerpoint/2010/main" val="2759339859"/>
      </p:ext>
    </p:extLst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92A03F-A939-653A-1FE1-C9C7294F7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Email invitation to complete parent portion of student’s FAFSA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Parents must use FSA ID to access FAFSA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6828E3-9AC4-D7F3-3A0C-11402D41E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Invitation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5873EB-276F-3AF0-FE61-A3570B0BC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2743200"/>
            <a:ext cx="6629400" cy="2991315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0C5EE6-8E4C-D4EC-6A98-539FEC517CAB}"/>
              </a:ext>
            </a:extLst>
          </p:cNvPr>
          <p:cNvSpPr txBox="1"/>
          <p:nvPr/>
        </p:nvSpPr>
        <p:spPr>
          <a:xfrm>
            <a:off x="3429000" y="57912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Note: Screenshot from U.S. Department of Education’s </a:t>
            </a:r>
            <a:br>
              <a:rPr lang="en-US" sz="1200" i="1" dirty="0"/>
            </a:br>
            <a:r>
              <a:rPr lang="en-US" sz="1200" i="1" dirty="0"/>
              <a:t>2024-25 FAFSA Form Preview Presentation, July 2023 </a:t>
            </a:r>
          </a:p>
        </p:txBody>
      </p:sp>
    </p:spTree>
    <p:extLst>
      <p:ext uri="{BB962C8B-B14F-4D97-AF65-F5344CB8AC3E}">
        <p14:creationId xmlns:p14="http://schemas.microsoft.com/office/powerpoint/2010/main" val="4054865029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55456A23-69BA-4151-9ABC-1A209A2A31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75903" y="4918948"/>
            <a:ext cx="104829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E0FFA9E-B79F-4A6A-B22E-B164473D6D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74" y="4918948"/>
            <a:ext cx="643653" cy="64365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DBE9B5D-146B-48A6-97DE-5B70C26389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75904" y="4051581"/>
            <a:ext cx="104829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25015EF-B030-4189-B416-8215C88101C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94" y="4038600"/>
            <a:ext cx="685800" cy="6858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A534659-B095-4EA6-B9DB-1E822C7000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83256" y="3166348"/>
            <a:ext cx="1040945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DB0A180-BAF3-47B4-883C-58D8435FDD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9407" y="3213853"/>
            <a:ext cx="548640" cy="54864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CB52162-430D-4D01-9AC6-6D30DCD6E2A1}"/>
              </a:ext>
            </a:extLst>
          </p:cNvPr>
          <p:cNvSpPr/>
          <p:nvPr/>
        </p:nvSpPr>
        <p:spPr>
          <a:xfrm>
            <a:off x="2083256" y="2251948"/>
            <a:ext cx="1040945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461CE08-B4E3-450C-9815-778051893F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827" y="2230873"/>
            <a:ext cx="685800" cy="6858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32B4D95-7685-4620-AEC0-212D76DB28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12914" y="1320073"/>
            <a:ext cx="101128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3B1F862-BA6A-49F1-9AE3-DD415174AA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657" y="1270305"/>
            <a:ext cx="685800" cy="685800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CDBB8244-E54F-41B7-872F-11880F5BC007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0"/>
            <a:ext cx="10287000" cy="116975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Cost of Attendance (COA)?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820D46-66BE-4433-B3B3-5FC9D12D96C0}"/>
              </a:ext>
            </a:extLst>
          </p:cNvPr>
          <p:cNvSpPr txBox="1"/>
          <p:nvPr/>
        </p:nvSpPr>
        <p:spPr>
          <a:xfrm>
            <a:off x="3174547" y="1440505"/>
            <a:ext cx="27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Tuition and fees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E0CDED-68AD-44F6-8362-1D20BF15E726}"/>
              </a:ext>
            </a:extLst>
          </p:cNvPr>
          <p:cNvSpPr txBox="1"/>
          <p:nvPr/>
        </p:nvSpPr>
        <p:spPr>
          <a:xfrm>
            <a:off x="3221635" y="2286000"/>
            <a:ext cx="5806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Housing and food (living expenses)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5E1B35-08E2-46B1-975F-72BF9CF164EA}"/>
              </a:ext>
            </a:extLst>
          </p:cNvPr>
          <p:cNvSpPr txBox="1"/>
          <p:nvPr/>
        </p:nvSpPr>
        <p:spPr>
          <a:xfrm>
            <a:off x="3221634" y="3210580"/>
            <a:ext cx="8023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Books, course materials, supplies and equipment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DEF5A4-DB84-4C8D-9A41-69B188EF06A6}"/>
              </a:ext>
            </a:extLst>
          </p:cNvPr>
          <p:cNvSpPr txBox="1"/>
          <p:nvPr/>
        </p:nvSpPr>
        <p:spPr>
          <a:xfrm>
            <a:off x="3236875" y="4124980"/>
            <a:ext cx="2492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5284D6-EB8E-49A2-89BC-A534E14BD58B}"/>
              </a:ext>
            </a:extLst>
          </p:cNvPr>
          <p:cNvSpPr txBox="1"/>
          <p:nvPr/>
        </p:nvSpPr>
        <p:spPr>
          <a:xfrm>
            <a:off x="3259734" y="4963180"/>
            <a:ext cx="6588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Miscellaneous and personal</a:t>
            </a:r>
          </a:p>
        </p:txBody>
      </p:sp>
    </p:spTree>
    <p:extLst>
      <p:ext uri="{BB962C8B-B14F-4D97-AF65-F5344CB8AC3E}">
        <p14:creationId xmlns:p14="http://schemas.microsoft.com/office/powerpoint/2010/main" val="8837797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2E00DA-45E1-BDBC-F528-5A10300BC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Identity and contact information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Consent for FTI transfer from IRS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Marital status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 of legal residence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DFD15C-043E-8FCD-B7C3-538D2657A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Information </a:t>
            </a:r>
          </a:p>
        </p:txBody>
      </p:sp>
    </p:spTree>
    <p:extLst>
      <p:ext uri="{BB962C8B-B14F-4D97-AF65-F5344CB8AC3E}">
        <p14:creationId xmlns:p14="http://schemas.microsoft.com/office/powerpoint/2010/main" val="3256560983"/>
      </p:ext>
    </p:extLst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Parent Financial Information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Receipt of means-tested federal benefits in the previous two years</a:t>
            </a:r>
          </a:p>
          <a:p>
            <a:pPr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 filing status</a:t>
            </a:r>
          </a:p>
          <a:p>
            <a:pPr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Family size and number in college</a:t>
            </a:r>
          </a:p>
          <a:p>
            <a:pPr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 return information </a:t>
            </a:r>
          </a:p>
          <a:p>
            <a:pPr lvl="1"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Minimal questions if FTI transferred from IRS </a:t>
            </a:r>
          </a:p>
          <a:p>
            <a:pPr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</a:p>
          <a:p>
            <a:pPr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parent information</a:t>
            </a:r>
          </a:p>
          <a:p>
            <a:pPr>
              <a:spcBef>
                <a:spcPts val="3000"/>
              </a:spcBef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57443"/>
      </p:ext>
    </p:extLst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Parent Section Completion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371601"/>
            <a:ext cx="5486400" cy="4525963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400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of information </a:t>
            </a:r>
          </a:p>
          <a:p>
            <a:pPr eaLnBrk="1" hangingPunct="1">
              <a:lnSpc>
                <a:spcPct val="95000"/>
              </a:lnSpc>
              <a:spcBef>
                <a:spcPct val="400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Signature and submission of FAFSA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A0F269-2F62-7FEC-09BE-41FD62C65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42999"/>
            <a:ext cx="5334000" cy="4428493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05098-5981-CFD2-44D8-760C6C4C91B1}"/>
              </a:ext>
            </a:extLst>
          </p:cNvPr>
          <p:cNvSpPr txBox="1"/>
          <p:nvPr/>
        </p:nvSpPr>
        <p:spPr>
          <a:xfrm>
            <a:off x="6248400" y="5666731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Note: Screenshot from U.S. Department of Education’s </a:t>
            </a:r>
            <a:br>
              <a:rPr lang="en-US" sz="1200" i="1" dirty="0"/>
            </a:br>
            <a:r>
              <a:rPr lang="en-US" sz="1200" i="1" dirty="0"/>
              <a:t>2024-25 FAFSA Form Preview Presentation, July 2023 </a:t>
            </a:r>
          </a:p>
        </p:txBody>
      </p:sp>
    </p:spTree>
    <p:extLst>
      <p:ext uri="{BB962C8B-B14F-4D97-AF65-F5344CB8AC3E}">
        <p14:creationId xmlns:p14="http://schemas.microsoft.com/office/powerpoint/2010/main" val="3399444600"/>
      </p:ext>
    </p:extLst>
  </p:cSld>
  <p:clrMapOvr>
    <a:masterClrMapping/>
  </p:clrMapOvr>
  <p:transition spd="slow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AF7405-C7ED-3AC1-EFF2-BE6AD1E61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11582400" cy="45720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independent student is married, spouse information is required as well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Consent to transfer FTI from the IRS is required for ALL contributors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Including student, student’s spouse (if applicable), parent, and other parent (if applicable)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Students, parents, and preparers may start, complete, and submit a FAFSA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A740D5-0E8C-D587-C08A-788456F3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427445016"/>
      </p:ext>
    </p:extLst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4558DC7-84E2-B1F9-E467-6B09A27F5E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750940"/>
              </p:ext>
            </p:extLst>
          </p:nvPr>
        </p:nvGraphicFramePr>
        <p:xfrm>
          <a:off x="1752600" y="1143000"/>
          <a:ext cx="8839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F3B8DE0-75A7-8C93-2C63-381444A5F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Included in Family Size?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BF9349-E5C5-927F-1ABF-A78F719124B0}"/>
              </a:ext>
            </a:extLst>
          </p:cNvPr>
          <p:cNvSpPr txBox="1"/>
          <p:nvPr/>
        </p:nvSpPr>
        <p:spPr>
          <a:xfrm>
            <a:off x="3619500" y="5562601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Included only if providing more than half of their support between July 1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, 2024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June 30, 2025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CCB5D3-03BC-7BFA-0A19-6C9D87FC1A2D}"/>
              </a:ext>
            </a:extLst>
          </p:cNvPr>
          <p:cNvSpPr txBox="1"/>
          <p:nvPr/>
        </p:nvSpPr>
        <p:spPr>
          <a:xfrm>
            <a:off x="6477000" y="1535669"/>
            <a:ext cx="4114800" cy="40626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Student (and spouse)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Student’s dependent children, even if they live apart from the student because of college enrollment*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Other people if they live with the student*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76241"/>
      </p:ext>
    </p:extLst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FAFSA </a:t>
            </a:r>
            <a:r>
              <a:rPr lang="en-US"/>
              <a:t>Processing Results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5289CD0-BEC4-4741-ADD2-02E2643FB189}"/>
              </a:ext>
            </a:extLst>
          </p:cNvPr>
          <p:cNvGrpSpPr/>
          <p:nvPr/>
        </p:nvGrpSpPr>
        <p:grpSpPr>
          <a:xfrm>
            <a:off x="4359632" y="1040361"/>
            <a:ext cx="4708169" cy="4322707"/>
            <a:chOff x="2557288" y="1040360"/>
            <a:chExt cx="4708169" cy="432270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7E187BF-AFBA-4CE7-BD7C-E7E4DBA5CEE0}"/>
                </a:ext>
              </a:extLst>
            </p:cNvPr>
            <p:cNvGrpSpPr/>
            <p:nvPr/>
          </p:nvGrpSpPr>
          <p:grpSpPr>
            <a:xfrm>
              <a:off x="5482377" y="3625707"/>
              <a:ext cx="1737360" cy="1737360"/>
              <a:chOff x="5482377" y="3625707"/>
              <a:chExt cx="1737360" cy="173736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99733C8-8320-4CF0-8754-7D6D44F6E5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2377" y="3625707"/>
                <a:ext cx="1737360" cy="1737360"/>
              </a:xfrm>
              <a:prstGeom prst="ellipse">
                <a:avLst/>
              </a:prstGeom>
              <a:solidFill>
                <a:srgbClr val="6DBE4B"/>
              </a:solidFill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9C1C6B-8288-437B-89FC-735ACF9DA1EB}"/>
                  </a:ext>
                </a:extLst>
              </p:cNvPr>
              <p:cNvSpPr txBox="1"/>
              <p:nvPr/>
            </p:nvSpPr>
            <p:spPr>
              <a:xfrm>
                <a:off x="5805576" y="4858143"/>
                <a:ext cx="1042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Student</a:t>
                </a:r>
              </a:p>
            </p:txBody>
          </p:sp>
        </p:grp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3C281BB1-61A6-4900-9B40-BFBD10A76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657" y="3429000"/>
              <a:ext cx="1828800" cy="18288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2212643-4FCF-441E-B97F-97DEE8481EFF}"/>
                </a:ext>
              </a:extLst>
            </p:cNvPr>
            <p:cNvGrpSpPr/>
            <p:nvPr/>
          </p:nvGrpSpPr>
          <p:grpSpPr>
            <a:xfrm>
              <a:off x="2557288" y="1040360"/>
              <a:ext cx="2988116" cy="2653985"/>
              <a:chOff x="2557288" y="1040360"/>
              <a:chExt cx="2988116" cy="265398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A3A350D-4CB5-45D2-8BD4-4D04C5485D1C}"/>
                  </a:ext>
                </a:extLst>
              </p:cNvPr>
              <p:cNvGrpSpPr/>
              <p:nvPr/>
            </p:nvGrpSpPr>
            <p:grpSpPr>
              <a:xfrm>
                <a:off x="3294635" y="1040360"/>
                <a:ext cx="1737360" cy="1801138"/>
                <a:chOff x="3294635" y="1040360"/>
                <a:chExt cx="1737360" cy="1801138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785088A1-495E-4EAB-A7F7-4E80DBD8BC04}"/>
                    </a:ext>
                  </a:extLst>
                </p:cNvPr>
                <p:cNvGrpSpPr/>
                <p:nvPr/>
              </p:nvGrpSpPr>
              <p:grpSpPr>
                <a:xfrm>
                  <a:off x="3294635" y="1104138"/>
                  <a:ext cx="1737360" cy="1737360"/>
                  <a:chOff x="3294635" y="1104138"/>
                  <a:chExt cx="1737360" cy="1737360"/>
                </a:xfrm>
              </p:grpSpPr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7E4D7512-25FB-4B8A-8D06-70F4D612D5E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294635" y="1104138"/>
                    <a:ext cx="1737360" cy="1737360"/>
                  </a:xfrm>
                  <a:prstGeom prst="ellipse">
                    <a:avLst/>
                  </a:prstGeom>
                  <a:solidFill>
                    <a:srgbClr val="6DBE4B"/>
                  </a:solidFill>
                  <a:ln/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61D05D6F-D416-46DA-91BE-8B8C6CE55177}"/>
                      </a:ext>
                    </a:extLst>
                  </p:cNvPr>
                  <p:cNvSpPr txBox="1"/>
                  <p:nvPr/>
                </p:nvSpPr>
                <p:spPr>
                  <a:xfrm>
                    <a:off x="3839453" y="2415389"/>
                    <a:ext cx="685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FPS</a:t>
                    </a:r>
                  </a:p>
                </p:txBody>
              </p:sp>
            </p:grpSp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876D393F-205B-4B48-B071-EFB8956A97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28088" y="1040360"/>
                  <a:ext cx="1645920" cy="1645920"/>
                </a:xfrm>
                <a:prstGeom prst="rect">
                  <a:avLst/>
                </a:prstGeom>
              </p:spPr>
            </p:pic>
          </p:grpSp>
          <p:sp>
            <p:nvSpPr>
              <p:cNvPr id="13" name="Arrow: Right 12">
                <a:extLst>
                  <a:ext uri="{FF2B5EF4-FFF2-40B4-BE49-F238E27FC236}">
                    <a16:creationId xmlns:a16="http://schemas.microsoft.com/office/drawing/2014/main" id="{6843D1B6-ABDE-4998-9F0F-9FA10872153E}"/>
                  </a:ext>
                </a:extLst>
              </p:cNvPr>
              <p:cNvSpPr/>
              <p:nvPr/>
            </p:nvSpPr>
            <p:spPr>
              <a:xfrm rot="8184329">
                <a:off x="2557288" y="2912109"/>
                <a:ext cx="978408" cy="484632"/>
              </a:xfrm>
              <a:prstGeom prst="rightArrow">
                <a:avLst/>
              </a:prstGeom>
              <a:solidFill>
                <a:srgbClr val="6DBE4B"/>
              </a:solidFill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Arrow: Right 13">
                <a:extLst>
                  <a:ext uri="{FF2B5EF4-FFF2-40B4-BE49-F238E27FC236}">
                    <a16:creationId xmlns:a16="http://schemas.microsoft.com/office/drawing/2014/main" id="{A6C5E6F0-48F0-4410-B620-2589FCA103CF}"/>
                  </a:ext>
                </a:extLst>
              </p:cNvPr>
              <p:cNvSpPr/>
              <p:nvPr/>
            </p:nvSpPr>
            <p:spPr>
              <a:xfrm rot="2961703">
                <a:off x="4813884" y="2962825"/>
                <a:ext cx="978408" cy="484632"/>
              </a:xfrm>
              <a:prstGeom prst="rightArrow">
                <a:avLst/>
              </a:prstGeom>
              <a:solidFill>
                <a:srgbClr val="6DBE4B"/>
              </a:solidFill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6C3863-CC55-472B-B76A-A37127726F04}"/>
              </a:ext>
            </a:extLst>
          </p:cNvPr>
          <p:cNvGrpSpPr/>
          <p:nvPr/>
        </p:nvGrpSpPr>
        <p:grpSpPr>
          <a:xfrm>
            <a:off x="3008914" y="3536743"/>
            <a:ext cx="1737360" cy="1867869"/>
            <a:chOff x="1206571" y="3536742"/>
            <a:chExt cx="1737360" cy="186786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FE6DEF3-7E2F-4374-85E4-C39EA1F973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06571" y="3667251"/>
              <a:ext cx="1737360" cy="1737360"/>
            </a:xfrm>
            <a:prstGeom prst="ellipse">
              <a:avLst/>
            </a:prstGeom>
            <a:solidFill>
              <a:srgbClr val="6DBE4B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9B6A51AE-2757-4423-91FC-E3B11ECBC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577" y="3536742"/>
              <a:ext cx="1554480" cy="155448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A981705-558B-453A-9764-10FE9D4DE5B3}"/>
                </a:ext>
              </a:extLst>
            </p:cNvPr>
            <p:cNvSpPr txBox="1"/>
            <p:nvPr/>
          </p:nvSpPr>
          <p:spPr>
            <a:xfrm>
              <a:off x="1599343" y="4906556"/>
              <a:ext cx="1042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College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5154677"/>
      </p:ext>
    </p:extLst>
  </p:cSld>
  <p:clrMapOvr>
    <a:masterClrMapping/>
  </p:clrMapOvr>
  <p:transition spd="slow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46B27B-4F7E-C70E-81E1-AFBBE15AE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4876800" cy="47244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Four sections: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Eligibility Overview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FAFSA Form Answers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School Information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Next Steps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Ability to print summary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FAFSA Submission Summary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5DCC37-85F0-C068-E16E-FEA463EA586E}"/>
              </a:ext>
            </a:extLst>
          </p:cNvPr>
          <p:cNvCxnSpPr/>
          <p:nvPr/>
        </p:nvCxnSpPr>
        <p:spPr>
          <a:xfrm>
            <a:off x="2209800" y="1676400"/>
            <a:ext cx="381000" cy="0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886B4EC-019D-3F0D-EF22-1F46F9794E32}"/>
              </a:ext>
            </a:extLst>
          </p:cNvPr>
          <p:cNvSpPr/>
          <p:nvPr/>
        </p:nvSpPr>
        <p:spPr>
          <a:xfrm>
            <a:off x="5486400" y="1295401"/>
            <a:ext cx="609600" cy="263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241DDE-25B8-C0A1-26CF-2AE72E167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312" y="2133600"/>
            <a:ext cx="6441783" cy="1554398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9F8C91-068B-DB28-31F7-1DFBD8206CC6}"/>
              </a:ext>
            </a:extLst>
          </p:cNvPr>
          <p:cNvSpPr txBox="1"/>
          <p:nvPr/>
        </p:nvSpPr>
        <p:spPr>
          <a:xfrm>
            <a:off x="5942642" y="3754066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Note: Screenshot from U.S. Department of Education’s </a:t>
            </a:r>
            <a:br>
              <a:rPr lang="en-US" sz="1200" i="1" dirty="0"/>
            </a:br>
            <a:r>
              <a:rPr lang="en-US" sz="1200" i="1" dirty="0"/>
              <a:t>2024-25 FAFSA Form Preview Presentation, July 2023 </a:t>
            </a:r>
          </a:p>
        </p:txBody>
      </p:sp>
    </p:spTree>
    <p:extLst>
      <p:ext uri="{BB962C8B-B14F-4D97-AF65-F5344CB8AC3E}">
        <p14:creationId xmlns:p14="http://schemas.microsoft.com/office/powerpoint/2010/main" val="3088442741"/>
      </p:ext>
    </p:extLst>
  </p:cSld>
  <p:clrMapOvr>
    <a:masterClrMapping/>
  </p:clrMapOvr>
  <p:transition spd="slow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Paper FAFSA Submission Summary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7E0F39-8056-4DCC-7C68-878CF94E6081}"/>
              </a:ext>
            </a:extLst>
          </p:cNvPr>
          <p:cNvSpPr txBox="1"/>
          <p:nvPr/>
        </p:nvSpPr>
        <p:spPr>
          <a:xfrm>
            <a:off x="3073516" y="5943600"/>
            <a:ext cx="60449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/>
              <a:t>Source: Federal Student Aid, Financial Aid Toolkit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8DC16D-F8EF-CA53-0968-74EE1417C37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085844" y="914400"/>
            <a:ext cx="4020312" cy="48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92065"/>
      </p:ext>
    </p:extLst>
  </p:cSld>
  <p:clrMapOvr>
    <a:masterClrMapping/>
  </p:clrMapOvr>
  <p:transition spd="slow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FPS sends results to colleges listed on the FAFSA</a:t>
            </a:r>
          </a:p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reviews ISIR and may request additional documentation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Institutional Student Information Record (ISIR)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6CC123-965D-94FC-E0C2-80F8A2198F1A}"/>
              </a:ext>
            </a:extLst>
          </p:cNvPr>
          <p:cNvSpPr/>
          <p:nvPr/>
        </p:nvSpPr>
        <p:spPr>
          <a:xfrm>
            <a:off x="2362200" y="5486401"/>
            <a:ext cx="609600" cy="6302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09768"/>
      </p:ext>
    </p:extLst>
  </p:cSld>
  <p:clrMapOvr>
    <a:masterClrMapping/>
  </p:clrMapOvr>
  <p:transition spd="slow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Making Corrections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1"/>
            <a:ext cx="112014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tabLst>
                <a:tab pos="347663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necessary, corrections to FAFSA data may be made by: </a:t>
            </a:r>
          </a:p>
          <a:p>
            <a:pPr marL="339725" indent="-339725"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Using online FAFSA;</a:t>
            </a:r>
          </a:p>
          <a:p>
            <a:pPr marL="339725" indent="-339725"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Updating paper FAFSA Submission Summary; or</a:t>
            </a:r>
          </a:p>
          <a:p>
            <a:pPr marL="339725" indent="-339725"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Submitting documentation to college’s financial aid office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11874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2362200" y="1371601"/>
            <a:ext cx="3349558" cy="4255165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DE7E2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Number resulting from the evaluation of a student’s      (and family’s) approximate financial resources for a student’s postsecondary education</a:t>
            </a:r>
          </a:p>
        </p:txBody>
      </p:sp>
      <p:sp>
        <p:nvSpPr>
          <p:cNvPr id="13" name="Freeform 12"/>
          <p:cNvSpPr/>
          <p:nvPr/>
        </p:nvSpPr>
        <p:spPr>
          <a:xfrm>
            <a:off x="6996006" y="1371600"/>
            <a:ext cx="3200400" cy="182880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004E7D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Student contribution</a:t>
            </a:r>
          </a:p>
        </p:txBody>
      </p:sp>
      <p:sp>
        <p:nvSpPr>
          <p:cNvPr id="14" name="Freeform 13"/>
          <p:cNvSpPr/>
          <p:nvPr/>
        </p:nvSpPr>
        <p:spPr>
          <a:xfrm>
            <a:off x="6996006" y="3797965"/>
            <a:ext cx="3200400" cy="182880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B94197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Parent contribution</a:t>
            </a:r>
          </a:p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(for dependent students)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6081606" y="2279982"/>
            <a:ext cx="457200" cy="2438400"/>
          </a:xfrm>
          <a:prstGeom prst="leftBrace">
            <a:avLst/>
          </a:prstGeom>
          <a:ln w="38100">
            <a:solidFill>
              <a:srgbClr val="005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chemeClr val="tx1"/>
                </a:solidFill>
              </a:ln>
              <a:solidFill>
                <a:srgbClr val="005B99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6465BB8-DF46-44E7-B0C0-6B606367070C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0"/>
            <a:ext cx="103632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Student Aid Index (SAI)?</a:t>
            </a:r>
          </a:p>
        </p:txBody>
      </p:sp>
    </p:spTree>
    <p:extLst>
      <p:ext uri="{BB962C8B-B14F-4D97-AF65-F5344CB8AC3E}">
        <p14:creationId xmlns:p14="http://schemas.microsoft.com/office/powerpoint/2010/main" val="19898042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Special Circumstances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Different than unusual circumstances (dependency overrides) 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Unique conditions exist that cannot be documented with the FAFSA, or circumstances have changed since filing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should contact institution’s financial aid office for more information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Decisions are final and cannot be appealed to U.S.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630508311"/>
      </p:ext>
    </p:extLst>
  </p:cSld>
  <p:clrMapOvr>
    <a:masterClrMapping/>
  </p:clrMapOvr>
  <p:transition spd="slow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9E61E53E-FEB7-467A-AD11-E48EA1F248D1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281578"/>
            <a:ext cx="10287000" cy="9376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Special Circumstances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924088" y="1070275"/>
            <a:ext cx="8374009" cy="4949525"/>
            <a:chOff x="277887" y="-179353"/>
            <a:chExt cx="8569895" cy="5856935"/>
          </a:xfrm>
        </p:grpSpPr>
        <p:sp>
          <p:nvSpPr>
            <p:cNvPr id="10" name="Cloud Callout 9"/>
            <p:cNvSpPr/>
            <p:nvPr/>
          </p:nvSpPr>
          <p:spPr>
            <a:xfrm>
              <a:off x="6094511" y="-179353"/>
              <a:ext cx="2753271" cy="2057400"/>
            </a:xfrm>
            <a:prstGeom prst="cloudCallout">
              <a:avLst>
                <a:gd name="adj1" fmla="val -28056"/>
                <a:gd name="adj2" fmla="val 178723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Secondary school tuition</a:t>
              </a:r>
            </a:p>
          </p:txBody>
        </p:sp>
        <p:pic>
          <p:nvPicPr>
            <p:cNvPr id="1026" name="Picture 2" descr="T:\NASFAA U\Video Design and Tools\Common Craft Cut-Outs\Pack_Scene_2_PNG_0\village_landscap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20182"/>
              <a:ext cx="8400488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loud Callout 2"/>
            <p:cNvSpPr/>
            <p:nvPr/>
          </p:nvSpPr>
          <p:spPr>
            <a:xfrm>
              <a:off x="556041" y="-131707"/>
              <a:ext cx="3883950" cy="1979394"/>
            </a:xfrm>
            <a:prstGeom prst="cloudCallout">
              <a:avLst>
                <a:gd name="adj1" fmla="val -9159"/>
                <a:gd name="adj2" fmla="val 19832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Unusual uncovered medical/dental expenses</a:t>
              </a:r>
            </a:p>
          </p:txBody>
        </p:sp>
        <p:sp>
          <p:nvSpPr>
            <p:cNvPr id="5" name="Cloud Callout 4"/>
            <p:cNvSpPr/>
            <p:nvPr/>
          </p:nvSpPr>
          <p:spPr>
            <a:xfrm>
              <a:off x="3104348" y="608756"/>
              <a:ext cx="3478570" cy="1828876"/>
            </a:xfrm>
            <a:prstGeom prst="cloudCallout">
              <a:avLst>
                <a:gd name="adj1" fmla="val 34511"/>
                <a:gd name="adj2" fmla="val 111757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Extraordinary dependent care </a:t>
              </a: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1748444" y="1783965"/>
              <a:ext cx="2570647" cy="1748292"/>
            </a:xfrm>
            <a:prstGeom prst="cloudCallout">
              <a:avLst>
                <a:gd name="adj1" fmla="val 32186"/>
                <a:gd name="adj2" fmla="val 133350"/>
              </a:avLst>
            </a:prstGeom>
            <a:solidFill>
              <a:srgbClr val="7FA3CF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Loss of employment or income</a:t>
              </a:r>
            </a:p>
          </p:txBody>
        </p:sp>
        <p:sp>
          <p:nvSpPr>
            <p:cNvPr id="4" name="Cloud Callout 3"/>
            <p:cNvSpPr/>
            <p:nvPr/>
          </p:nvSpPr>
          <p:spPr>
            <a:xfrm>
              <a:off x="3816372" y="2210915"/>
              <a:ext cx="2638316" cy="955411"/>
            </a:xfrm>
            <a:prstGeom prst="cloudCallout">
              <a:avLst>
                <a:gd name="adj1" fmla="val -3156"/>
                <a:gd name="adj2" fmla="val 2019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Divorce</a:t>
              </a:r>
            </a:p>
          </p:txBody>
        </p:sp>
        <p:sp>
          <p:nvSpPr>
            <p:cNvPr id="6" name="Cloud Callout 5"/>
            <p:cNvSpPr/>
            <p:nvPr/>
          </p:nvSpPr>
          <p:spPr>
            <a:xfrm>
              <a:off x="277887" y="1538905"/>
              <a:ext cx="1883965" cy="2081276"/>
            </a:xfrm>
            <a:prstGeom prst="cloudCallout">
              <a:avLst>
                <a:gd name="adj1" fmla="val -25059"/>
                <a:gd name="adj2" fmla="val 130451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Parent or spouse death</a:t>
              </a:r>
            </a:p>
          </p:txBody>
        </p:sp>
      </p:grpSp>
      <p:sp>
        <p:nvSpPr>
          <p:cNvPr id="13" name="Cloud Callout 2">
            <a:extLst>
              <a:ext uri="{FF2B5EF4-FFF2-40B4-BE49-F238E27FC236}">
                <a16:creationId xmlns:a16="http://schemas.microsoft.com/office/drawing/2014/main" id="{EE24C4B0-9059-45CF-9809-117CEECA1176}"/>
              </a:ext>
            </a:extLst>
          </p:cNvPr>
          <p:cNvSpPr/>
          <p:nvPr/>
        </p:nvSpPr>
        <p:spPr>
          <a:xfrm>
            <a:off x="7428001" y="2463655"/>
            <a:ext cx="2935199" cy="1738649"/>
          </a:xfrm>
          <a:prstGeom prst="cloudCallout">
            <a:avLst>
              <a:gd name="adj1" fmla="val 5084"/>
              <a:gd name="adj2" fmla="val 109934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457200"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Additional family members in college</a:t>
            </a:r>
          </a:p>
        </p:txBody>
      </p:sp>
    </p:spTree>
    <p:extLst>
      <p:ext uri="{BB962C8B-B14F-4D97-AF65-F5344CB8AC3E}">
        <p14:creationId xmlns:p14="http://schemas.microsoft.com/office/powerpoint/2010/main" val="24782466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539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838525"/>
              </p:ext>
            </p:extLst>
          </p:nvPr>
        </p:nvGraphicFramePr>
        <p:xfrm>
          <a:off x="3009900" y="1943100"/>
          <a:ext cx="6172200" cy="2971800"/>
        </p:xfrm>
        <a:graphic>
          <a:graphicData uri="http://schemas.openxmlformats.org/drawingml/2006/table">
            <a:tbl>
              <a:tblPr firstRow="1" fir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7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1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68325" algn="l"/>
                        </a:tabLst>
                      </a:pP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	</a:t>
                      </a: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Cost of attendance (COA)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325" algn="l"/>
                        </a:tabLst>
                      </a:pP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– 	</a:t>
                      </a:r>
                      <a:r>
                        <a:rPr lang="en-US" sz="32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Student aid index (SAI)</a:t>
                      </a:r>
                      <a:endParaRPr lang="en-US" sz="36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68325" algn="l"/>
                        </a:tabLst>
                      </a:pP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=	Financial need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solidFill>
                      <a:srgbClr val="004E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>
            <a:cxnSpLocks/>
          </p:cNvCxnSpPr>
          <p:nvPr/>
        </p:nvCxnSpPr>
        <p:spPr>
          <a:xfrm>
            <a:off x="2362200" y="3810000"/>
            <a:ext cx="7467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BD0CBDF2-E40C-4F34-9137-8F40CEBE67CA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0"/>
            <a:ext cx="10287000" cy="1219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Financial Need?</a:t>
            </a:r>
          </a:p>
        </p:txBody>
      </p:sp>
    </p:spTree>
    <p:extLst>
      <p:ext uri="{BB962C8B-B14F-4D97-AF65-F5344CB8AC3E}">
        <p14:creationId xmlns:p14="http://schemas.microsoft.com/office/powerpoint/2010/main" val="2693013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Categories of Financial Aid</a:t>
            </a:r>
          </a:p>
        </p:txBody>
      </p:sp>
      <p:sp>
        <p:nvSpPr>
          <p:cNvPr id="2" name="Flowchart: Magnetic Disk 1">
            <a:extLst>
              <a:ext uri="{FF2B5EF4-FFF2-40B4-BE49-F238E27FC236}">
                <a16:creationId xmlns:a16="http://schemas.microsoft.com/office/drawing/2014/main" id="{5F500A2C-4B26-425A-B4E3-FDEAB5C3572F}"/>
              </a:ext>
            </a:extLst>
          </p:cNvPr>
          <p:cNvSpPr/>
          <p:nvPr/>
        </p:nvSpPr>
        <p:spPr>
          <a:xfrm>
            <a:off x="3048000" y="1905000"/>
            <a:ext cx="2667000" cy="3314700"/>
          </a:xfrm>
          <a:prstGeom prst="flowChartMagneticDisk">
            <a:avLst/>
          </a:prstGeom>
          <a:solidFill>
            <a:srgbClr val="004E7D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Need-based aid</a:t>
            </a:r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CBB6264D-DBEC-4CB1-9D0B-D0BE0EF3CAFC}"/>
              </a:ext>
            </a:extLst>
          </p:cNvPr>
          <p:cNvSpPr/>
          <p:nvPr/>
        </p:nvSpPr>
        <p:spPr>
          <a:xfrm>
            <a:off x="6553200" y="1905000"/>
            <a:ext cx="2667000" cy="3314700"/>
          </a:xfrm>
          <a:prstGeom prst="flowChartMagneticDisk">
            <a:avLst/>
          </a:prstGeom>
          <a:solidFill>
            <a:srgbClr val="6DBE4B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Non-need-based aid</a:t>
            </a:r>
          </a:p>
        </p:txBody>
      </p:sp>
    </p:spTree>
    <p:extLst>
      <p:ext uri="{BB962C8B-B14F-4D97-AF65-F5344CB8AC3E}">
        <p14:creationId xmlns:p14="http://schemas.microsoft.com/office/powerpoint/2010/main" val="458656341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0B9C-4FFE-28D6-38F1-102FBD9F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Financial Aid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6811D8-F358-E76E-D2E8-21BEC5BE6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5338772"/>
              </p:ext>
            </p:extLst>
          </p:nvPr>
        </p:nvGraphicFramePr>
        <p:xfrm>
          <a:off x="2057400" y="685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Brace 1">
            <a:extLst>
              <a:ext uri="{FF2B5EF4-FFF2-40B4-BE49-F238E27FC236}">
                <a16:creationId xmlns:a16="http://schemas.microsoft.com/office/drawing/2014/main" id="{1DAFDBE9-83A3-68EB-B2F6-67DF63CA90F1}"/>
              </a:ext>
            </a:extLst>
          </p:cNvPr>
          <p:cNvSpPr>
            <a:spLocks/>
          </p:cNvSpPr>
          <p:nvPr/>
        </p:nvSpPr>
        <p:spPr bwMode="auto">
          <a:xfrm>
            <a:off x="82296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Right Brace 1">
            <a:extLst>
              <a:ext uri="{FF2B5EF4-FFF2-40B4-BE49-F238E27FC236}">
                <a16:creationId xmlns:a16="http://schemas.microsoft.com/office/drawing/2014/main" id="{49A68981-8FC9-AD48-E817-1620110A265B}"/>
              </a:ext>
            </a:extLst>
          </p:cNvPr>
          <p:cNvSpPr>
            <a:spLocks/>
          </p:cNvSpPr>
          <p:nvPr/>
        </p:nvSpPr>
        <p:spPr bwMode="auto">
          <a:xfrm flipH="1">
            <a:off x="3124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F092A-0E8D-DDA9-BDFE-CE31D0541BDA}"/>
              </a:ext>
            </a:extLst>
          </p:cNvPr>
          <p:cNvSpPr txBox="1"/>
          <p:nvPr/>
        </p:nvSpPr>
        <p:spPr>
          <a:xfrm>
            <a:off x="8896350" y="3343245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B15C2-F455-2D8E-1A25-B72EC23A1039}"/>
              </a:ext>
            </a:extLst>
          </p:cNvPr>
          <p:cNvSpPr txBox="1"/>
          <p:nvPr/>
        </p:nvSpPr>
        <p:spPr>
          <a:xfrm>
            <a:off x="1624445" y="308970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461088713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Brace 1">
            <a:extLst>
              <a:ext uri="{FF2B5EF4-FFF2-40B4-BE49-F238E27FC236}">
                <a16:creationId xmlns:a16="http://schemas.microsoft.com/office/drawing/2014/main" id="{1DAFDBE9-83A3-68EB-B2F6-67DF63CA90F1}"/>
              </a:ext>
            </a:extLst>
          </p:cNvPr>
          <p:cNvSpPr>
            <a:spLocks/>
          </p:cNvSpPr>
          <p:nvPr/>
        </p:nvSpPr>
        <p:spPr bwMode="auto">
          <a:xfrm>
            <a:off x="82296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A0B9C-4FFE-28D6-38F1-102FBD9F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6811D8-F358-E76E-D2E8-21BEC5BE6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4586494"/>
              </p:ext>
            </p:extLst>
          </p:nvPr>
        </p:nvGraphicFramePr>
        <p:xfrm>
          <a:off x="2057400" y="685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Brace 1">
            <a:extLst>
              <a:ext uri="{FF2B5EF4-FFF2-40B4-BE49-F238E27FC236}">
                <a16:creationId xmlns:a16="http://schemas.microsoft.com/office/drawing/2014/main" id="{49A68981-8FC9-AD48-E817-1620110A265B}"/>
              </a:ext>
            </a:extLst>
          </p:cNvPr>
          <p:cNvSpPr>
            <a:spLocks/>
          </p:cNvSpPr>
          <p:nvPr/>
        </p:nvSpPr>
        <p:spPr bwMode="auto">
          <a:xfrm flipH="1">
            <a:off x="3124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F092A-0E8D-DDA9-BDFE-CE31D0541BDA}"/>
              </a:ext>
            </a:extLst>
          </p:cNvPr>
          <p:cNvSpPr txBox="1"/>
          <p:nvPr/>
        </p:nvSpPr>
        <p:spPr>
          <a:xfrm>
            <a:off x="9029700" y="3343245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B15C2-F455-2D8E-1A25-B72EC23A1039}"/>
              </a:ext>
            </a:extLst>
          </p:cNvPr>
          <p:cNvSpPr txBox="1"/>
          <p:nvPr/>
        </p:nvSpPr>
        <p:spPr>
          <a:xfrm>
            <a:off x="1624445" y="308970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D1E08A-C6FE-968C-29B6-5A8EBE030698}"/>
              </a:ext>
            </a:extLst>
          </p:cNvPr>
          <p:cNvSpPr/>
          <p:nvPr/>
        </p:nvSpPr>
        <p:spPr>
          <a:xfrm>
            <a:off x="8443912" y="2638304"/>
            <a:ext cx="228600" cy="118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B2A57E-3494-CBEB-A999-A8C488C21892}"/>
              </a:ext>
            </a:extLst>
          </p:cNvPr>
          <p:cNvSpPr/>
          <p:nvPr/>
        </p:nvSpPr>
        <p:spPr>
          <a:xfrm>
            <a:off x="8534400" y="2757250"/>
            <a:ext cx="381000" cy="1693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26BA9C-103A-C63F-6614-97220DEA612A}"/>
              </a:ext>
            </a:extLst>
          </p:cNvPr>
          <p:cNvSpPr/>
          <p:nvPr/>
        </p:nvSpPr>
        <p:spPr>
          <a:xfrm>
            <a:off x="8229600" y="4419601"/>
            <a:ext cx="381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1">
            <a:extLst>
              <a:ext uri="{FF2B5EF4-FFF2-40B4-BE49-F238E27FC236}">
                <a16:creationId xmlns:a16="http://schemas.microsoft.com/office/drawing/2014/main" id="{CB43E788-0CF7-E1F6-29F9-CBF8C4745011}"/>
              </a:ext>
            </a:extLst>
          </p:cNvPr>
          <p:cNvSpPr>
            <a:spLocks/>
          </p:cNvSpPr>
          <p:nvPr/>
        </p:nvSpPr>
        <p:spPr bwMode="auto">
          <a:xfrm>
            <a:off x="8458200" y="2694728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64690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68205</TotalTime>
  <Words>1510</Words>
  <Application>Microsoft Office PowerPoint</Application>
  <PresentationFormat>Widescreen</PresentationFormat>
  <Paragraphs>276</Paragraphs>
  <Slides>52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Verdana</vt:lpstr>
      <vt:lpstr>Wingdings</vt:lpstr>
      <vt:lpstr>Office Theme</vt:lpstr>
      <vt:lpstr>PowerPoint Presentation</vt:lpstr>
      <vt:lpstr>Topics We Will Discuss</vt:lpstr>
      <vt:lpstr>What Is Financial Aid?</vt:lpstr>
      <vt:lpstr>PowerPoint Presentation</vt:lpstr>
      <vt:lpstr>PowerPoint Presentation</vt:lpstr>
      <vt:lpstr>PowerPoint Presentation</vt:lpstr>
      <vt:lpstr>Categories of Financial Aid</vt:lpstr>
      <vt:lpstr>Types of Financial Aid</vt:lpstr>
      <vt:lpstr>Scholarships</vt:lpstr>
      <vt:lpstr>Grants</vt:lpstr>
      <vt:lpstr>Work-Study Employment</vt:lpstr>
      <vt:lpstr>Loans</vt:lpstr>
      <vt:lpstr>Sources of Financial Aid</vt:lpstr>
      <vt:lpstr>Federal Government</vt:lpstr>
      <vt:lpstr>Federal Student Aid Programs</vt:lpstr>
      <vt:lpstr>States</vt:lpstr>
      <vt:lpstr>Colleges and Universities</vt:lpstr>
      <vt:lpstr>Private Sources</vt:lpstr>
      <vt:lpstr>Employers</vt:lpstr>
      <vt:lpstr>Federal Student Aid Estimator</vt:lpstr>
      <vt:lpstr>Free Application for Federal Student Aid (FAFSA®)</vt:lpstr>
      <vt:lpstr>Free Application for Federal Student Aid (FAFSA)</vt:lpstr>
      <vt:lpstr>Free Application for Federal Student Aid (FAFSA)</vt:lpstr>
      <vt:lpstr>Benefits of Using Online FAFSA</vt:lpstr>
      <vt:lpstr>Benefits of Using Online FAFSA</vt:lpstr>
      <vt:lpstr>StudentAid.gov Account Username and Password (FSA ID)</vt:lpstr>
      <vt:lpstr>Online FAFSA</vt:lpstr>
      <vt:lpstr>Online FAFSA</vt:lpstr>
      <vt:lpstr>FAFSA Contributors</vt:lpstr>
      <vt:lpstr>FUTURE Act Direct Data Exchange (FA-DDX) </vt:lpstr>
      <vt:lpstr>PDF FAFSA</vt:lpstr>
      <vt:lpstr>Student Information</vt:lpstr>
      <vt:lpstr>Student Dependency Status</vt:lpstr>
      <vt:lpstr>Unusual Circumstances </vt:lpstr>
      <vt:lpstr>Student Invites Parents to FAFSA</vt:lpstr>
      <vt:lpstr>Student Information</vt:lpstr>
      <vt:lpstr>Student Financial Information </vt:lpstr>
      <vt:lpstr>Student Section Completion</vt:lpstr>
      <vt:lpstr>Parent Invitation </vt:lpstr>
      <vt:lpstr>Parent Information </vt:lpstr>
      <vt:lpstr>Parent Financial Information</vt:lpstr>
      <vt:lpstr>Parent Section Completion</vt:lpstr>
      <vt:lpstr>Other Considerations</vt:lpstr>
      <vt:lpstr>Who Is Included in Family Size?</vt:lpstr>
      <vt:lpstr>FAFSA Processing Results</vt:lpstr>
      <vt:lpstr>FAFSA Submission Summary</vt:lpstr>
      <vt:lpstr>Paper FAFSA Submission Summary</vt:lpstr>
      <vt:lpstr>Institutional Student Information Record (ISIR)</vt:lpstr>
      <vt:lpstr>Making Corrections</vt:lpstr>
      <vt:lpstr>Special Circumstances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NASFAA's What You Need to Know About Financial Aid Slideshow Handout</dc:title>
  <dc:creator>National Association of Student Financial Aid Administrators</dc:creator>
  <cp:lastModifiedBy>Fawcett, Eryn</cp:lastModifiedBy>
  <cp:revision>438</cp:revision>
  <cp:lastPrinted>2023-10-03T22:41:19Z</cp:lastPrinted>
  <dcterms:created xsi:type="dcterms:W3CDTF">2013-09-17T18:31:42Z</dcterms:created>
  <dcterms:modified xsi:type="dcterms:W3CDTF">2024-12-10T18:17:42Z</dcterms:modified>
</cp:coreProperties>
</file>